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6" r:id="rId2"/>
    <p:sldId id="258" r:id="rId3"/>
    <p:sldId id="260" r:id="rId4"/>
    <p:sldId id="259" r:id="rId5"/>
    <p:sldId id="261" r:id="rId6"/>
    <p:sldId id="262" r:id="rId7"/>
    <p:sldId id="275" r:id="rId8"/>
    <p:sldId id="263" r:id="rId9"/>
    <p:sldId id="274" r:id="rId10"/>
    <p:sldId id="279" r:id="rId11"/>
    <p:sldId id="278" r:id="rId12"/>
    <p:sldId id="264" r:id="rId13"/>
    <p:sldId id="281" r:id="rId14"/>
    <p:sldId id="266" r:id="rId15"/>
    <p:sldId id="277" r:id="rId16"/>
    <p:sldId id="267" r:id="rId17"/>
    <p:sldId id="282" r:id="rId18"/>
    <p:sldId id="268" r:id="rId19"/>
    <p:sldId id="283" r:id="rId20"/>
    <p:sldId id="269" r:id="rId21"/>
    <p:sldId id="284" r:id="rId22"/>
    <p:sldId id="270" r:id="rId23"/>
    <p:sldId id="285" r:id="rId24"/>
    <p:sldId id="271" r:id="rId25"/>
    <p:sldId id="286" r:id="rId26"/>
    <p:sldId id="296" r:id="rId27"/>
    <p:sldId id="288" r:id="rId28"/>
    <p:sldId id="289" r:id="rId29"/>
    <p:sldId id="290" r:id="rId30"/>
    <p:sldId id="291" r:id="rId31"/>
    <p:sldId id="292" r:id="rId32"/>
    <p:sldId id="293" r:id="rId33"/>
    <p:sldId id="294" r:id="rId34"/>
    <p:sldId id="273" r:id="rId35"/>
    <p:sldId id="295" r:id="rId36"/>
    <p:sldId id="2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A7B96-4A41-44E6-8AAA-6F350C25BFB9}" v="808" dt="2022-10-25T11:17:13.801"/>
    <p1510:client id="{49D93986-4C19-4D2E-9185-AC972F80AD09}" v="1804" dt="2022-12-13T18:03:44.948"/>
    <p1510:client id="{701E6C04-C6BA-4EF5-AF65-7A781B38F3A6}" v="157" dt="2022-10-25T11:39:26.270"/>
    <p1510:client id="{B7D25700-0B6B-43B3-AD56-1CB414ADC765}" v="6" dt="2022-12-13T18:11:17.441"/>
    <p1510:client id="{C20A674E-7241-42FF-93C4-D20DDDAFA357}" v="103" dt="2022-10-25T12:32:19.042"/>
    <p1510:client id="{E22679D5-ECEE-43C7-9DE3-E25D45A86FD5}" v="2" dt="2022-12-22T08:26:02.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B73C2-868E-4595-9C75-271C252C12C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C43197B-FB22-405D-8A2A-42FDF10E0EBD}">
      <dgm:prSet/>
      <dgm:spPr/>
      <dgm:t>
        <a:bodyPr/>
        <a:lstStyle/>
        <a:p>
          <a:r>
            <a:rPr lang="en-US" i="1"/>
            <a:t>Covid-19 detection</a:t>
          </a:r>
          <a:endParaRPr lang="en-US"/>
        </a:p>
      </dgm:t>
    </dgm:pt>
    <dgm:pt modelId="{F3A234E1-5001-456A-AD50-EEDC1A923AD4}" type="parTrans" cxnId="{DD6C9E7D-3C74-40A4-86BA-E6393F9864CC}">
      <dgm:prSet/>
      <dgm:spPr/>
      <dgm:t>
        <a:bodyPr/>
        <a:lstStyle/>
        <a:p>
          <a:endParaRPr lang="en-US"/>
        </a:p>
      </dgm:t>
    </dgm:pt>
    <dgm:pt modelId="{761C7A9B-D2AB-4EEF-978E-BB5E20F23F9E}" type="sibTrans" cxnId="{DD6C9E7D-3C74-40A4-86BA-E6393F9864CC}">
      <dgm:prSet/>
      <dgm:spPr/>
      <dgm:t>
        <a:bodyPr/>
        <a:lstStyle/>
        <a:p>
          <a:endParaRPr lang="en-US"/>
        </a:p>
      </dgm:t>
    </dgm:pt>
    <dgm:pt modelId="{DAD784FB-BBD2-4515-A77E-893D0DB0A2B3}">
      <dgm:prSet/>
      <dgm:spPr/>
      <dgm:t>
        <a:bodyPr/>
        <a:lstStyle/>
        <a:p>
          <a:r>
            <a:rPr lang="en-US" i="1"/>
            <a:t>Brain Tumour detection</a:t>
          </a:r>
          <a:endParaRPr lang="en-US"/>
        </a:p>
      </dgm:t>
    </dgm:pt>
    <dgm:pt modelId="{A8145FDA-6329-47DA-9783-CA3A1C251529}" type="parTrans" cxnId="{1714A687-987A-41EA-A211-41C78DC9FBFB}">
      <dgm:prSet/>
      <dgm:spPr/>
      <dgm:t>
        <a:bodyPr/>
        <a:lstStyle/>
        <a:p>
          <a:endParaRPr lang="en-US"/>
        </a:p>
      </dgm:t>
    </dgm:pt>
    <dgm:pt modelId="{19692F9B-3C8E-4242-B2E7-9779C4194B6A}" type="sibTrans" cxnId="{1714A687-987A-41EA-A211-41C78DC9FBFB}">
      <dgm:prSet/>
      <dgm:spPr/>
      <dgm:t>
        <a:bodyPr/>
        <a:lstStyle/>
        <a:p>
          <a:endParaRPr lang="en-US"/>
        </a:p>
      </dgm:t>
    </dgm:pt>
    <dgm:pt modelId="{D2A72370-2A82-465B-9884-B1B3A33E57CD}">
      <dgm:prSet/>
      <dgm:spPr/>
      <dgm:t>
        <a:bodyPr/>
        <a:lstStyle/>
        <a:p>
          <a:r>
            <a:rPr lang="en-US" i="1"/>
            <a:t>Breast Cancer detection</a:t>
          </a:r>
          <a:endParaRPr lang="en-US"/>
        </a:p>
      </dgm:t>
    </dgm:pt>
    <dgm:pt modelId="{63694FD8-6AC4-4319-87CF-4DB29A892F4E}" type="parTrans" cxnId="{D6D566FE-4442-4BC1-9E93-13F16936BDAC}">
      <dgm:prSet/>
      <dgm:spPr/>
      <dgm:t>
        <a:bodyPr/>
        <a:lstStyle/>
        <a:p>
          <a:endParaRPr lang="en-US"/>
        </a:p>
      </dgm:t>
    </dgm:pt>
    <dgm:pt modelId="{72C328E4-985A-4564-A973-A1164C286DF9}" type="sibTrans" cxnId="{D6D566FE-4442-4BC1-9E93-13F16936BDAC}">
      <dgm:prSet/>
      <dgm:spPr/>
      <dgm:t>
        <a:bodyPr/>
        <a:lstStyle/>
        <a:p>
          <a:endParaRPr lang="en-US"/>
        </a:p>
      </dgm:t>
    </dgm:pt>
    <dgm:pt modelId="{3571607C-73DA-4AC0-A1BE-C6C4DDDE1938}">
      <dgm:prSet/>
      <dgm:spPr/>
      <dgm:t>
        <a:bodyPr/>
        <a:lstStyle/>
        <a:p>
          <a:r>
            <a:rPr lang="en-US" i="1"/>
            <a:t>Alzheimer detection</a:t>
          </a:r>
          <a:endParaRPr lang="en-US"/>
        </a:p>
      </dgm:t>
    </dgm:pt>
    <dgm:pt modelId="{82604F4A-EFF2-4582-B490-B2F85DF697E3}" type="parTrans" cxnId="{EE7F2D2E-FDB3-4E8A-92CC-D0E951F281F8}">
      <dgm:prSet/>
      <dgm:spPr/>
      <dgm:t>
        <a:bodyPr/>
        <a:lstStyle/>
        <a:p>
          <a:endParaRPr lang="en-US"/>
        </a:p>
      </dgm:t>
    </dgm:pt>
    <dgm:pt modelId="{86CEDB4C-6555-45C0-8146-7D9B96990961}" type="sibTrans" cxnId="{EE7F2D2E-FDB3-4E8A-92CC-D0E951F281F8}">
      <dgm:prSet/>
      <dgm:spPr/>
      <dgm:t>
        <a:bodyPr/>
        <a:lstStyle/>
        <a:p>
          <a:endParaRPr lang="en-US"/>
        </a:p>
      </dgm:t>
    </dgm:pt>
    <dgm:pt modelId="{CCFDFDD0-4B18-43C7-A126-E633E8DBC346}">
      <dgm:prSet/>
      <dgm:spPr/>
      <dgm:t>
        <a:bodyPr/>
        <a:lstStyle/>
        <a:p>
          <a:r>
            <a:rPr lang="en-US" i="1"/>
            <a:t>Diabetes detection</a:t>
          </a:r>
          <a:endParaRPr lang="en-US"/>
        </a:p>
      </dgm:t>
    </dgm:pt>
    <dgm:pt modelId="{71BA5D21-869F-48DA-860F-2D2668BC4EC4}" type="parTrans" cxnId="{D8BD14B9-1D9C-4F6F-A84C-542B37D8D7F3}">
      <dgm:prSet/>
      <dgm:spPr/>
      <dgm:t>
        <a:bodyPr/>
        <a:lstStyle/>
        <a:p>
          <a:endParaRPr lang="en-US"/>
        </a:p>
      </dgm:t>
    </dgm:pt>
    <dgm:pt modelId="{DDB9AA5B-E6E5-436A-8AC2-3BFF8EC22A0D}" type="sibTrans" cxnId="{D8BD14B9-1D9C-4F6F-A84C-542B37D8D7F3}">
      <dgm:prSet/>
      <dgm:spPr/>
      <dgm:t>
        <a:bodyPr/>
        <a:lstStyle/>
        <a:p>
          <a:endParaRPr lang="en-US"/>
        </a:p>
      </dgm:t>
    </dgm:pt>
    <dgm:pt modelId="{0DEDF55F-F3DB-43E3-BB86-88081CFA69E2}">
      <dgm:prSet/>
      <dgm:spPr/>
      <dgm:t>
        <a:bodyPr/>
        <a:lstStyle/>
        <a:p>
          <a:r>
            <a:rPr lang="en-US" i="1"/>
            <a:t>Pneumonia detection</a:t>
          </a:r>
          <a:endParaRPr lang="en-US"/>
        </a:p>
      </dgm:t>
    </dgm:pt>
    <dgm:pt modelId="{B2332B9E-0675-4A06-A7D4-7F8E8B9F518E}" type="parTrans" cxnId="{CBD0768D-0E93-45BE-9C72-8C71CBC604CE}">
      <dgm:prSet/>
      <dgm:spPr/>
      <dgm:t>
        <a:bodyPr/>
        <a:lstStyle/>
        <a:p>
          <a:endParaRPr lang="en-US"/>
        </a:p>
      </dgm:t>
    </dgm:pt>
    <dgm:pt modelId="{0DA76288-9881-4F43-ACCC-2265104AE592}" type="sibTrans" cxnId="{CBD0768D-0E93-45BE-9C72-8C71CBC604CE}">
      <dgm:prSet/>
      <dgm:spPr/>
      <dgm:t>
        <a:bodyPr/>
        <a:lstStyle/>
        <a:p>
          <a:endParaRPr lang="en-US"/>
        </a:p>
      </dgm:t>
    </dgm:pt>
    <dgm:pt modelId="{06BF012B-5F92-4C2F-9314-A6A799EF1B0F}">
      <dgm:prSet/>
      <dgm:spPr/>
      <dgm:t>
        <a:bodyPr/>
        <a:lstStyle/>
        <a:p>
          <a:r>
            <a:rPr lang="en-US" i="1"/>
            <a:t>Heart disease detection</a:t>
          </a:r>
          <a:endParaRPr lang="en-US"/>
        </a:p>
      </dgm:t>
    </dgm:pt>
    <dgm:pt modelId="{C7511249-1E99-44CA-A12C-F6C0195302C6}" type="parTrans" cxnId="{5ADBDF0D-F479-4B2D-A310-E1EDF2A87CC0}">
      <dgm:prSet/>
      <dgm:spPr/>
      <dgm:t>
        <a:bodyPr/>
        <a:lstStyle/>
        <a:p>
          <a:endParaRPr lang="en-US"/>
        </a:p>
      </dgm:t>
    </dgm:pt>
    <dgm:pt modelId="{3160DBA7-B4DF-4682-9308-5FC6DE6E1590}" type="sibTrans" cxnId="{5ADBDF0D-F479-4B2D-A310-E1EDF2A87CC0}">
      <dgm:prSet/>
      <dgm:spPr/>
      <dgm:t>
        <a:bodyPr/>
        <a:lstStyle/>
        <a:p>
          <a:endParaRPr lang="en-US"/>
        </a:p>
      </dgm:t>
    </dgm:pt>
    <dgm:pt modelId="{34E9BD5E-7BA5-4297-9DBB-0A7A218E4ACC}" type="pres">
      <dgm:prSet presAssocID="{24AB73C2-868E-4595-9C75-271C252C12C1}" presName="diagram" presStyleCnt="0">
        <dgm:presLayoutVars>
          <dgm:dir/>
          <dgm:resizeHandles val="exact"/>
        </dgm:presLayoutVars>
      </dgm:prSet>
      <dgm:spPr/>
    </dgm:pt>
    <dgm:pt modelId="{34977DC4-48A2-44A9-827C-FA115D14D299}" type="pres">
      <dgm:prSet presAssocID="{2C43197B-FB22-405D-8A2A-42FDF10E0EBD}" presName="node" presStyleLbl="node1" presStyleIdx="0" presStyleCnt="7">
        <dgm:presLayoutVars>
          <dgm:bulletEnabled val="1"/>
        </dgm:presLayoutVars>
      </dgm:prSet>
      <dgm:spPr/>
    </dgm:pt>
    <dgm:pt modelId="{656E8AE5-A8DA-4305-8131-6B455AD0CE0A}" type="pres">
      <dgm:prSet presAssocID="{761C7A9B-D2AB-4EEF-978E-BB5E20F23F9E}" presName="sibTrans" presStyleCnt="0"/>
      <dgm:spPr/>
    </dgm:pt>
    <dgm:pt modelId="{6588D567-ADC1-4A20-A4DD-355290C35B2E}" type="pres">
      <dgm:prSet presAssocID="{DAD784FB-BBD2-4515-A77E-893D0DB0A2B3}" presName="node" presStyleLbl="node1" presStyleIdx="1" presStyleCnt="7">
        <dgm:presLayoutVars>
          <dgm:bulletEnabled val="1"/>
        </dgm:presLayoutVars>
      </dgm:prSet>
      <dgm:spPr/>
    </dgm:pt>
    <dgm:pt modelId="{8FDE6474-430E-4A88-B0F4-4B03A1986BB2}" type="pres">
      <dgm:prSet presAssocID="{19692F9B-3C8E-4242-B2E7-9779C4194B6A}" presName="sibTrans" presStyleCnt="0"/>
      <dgm:spPr/>
    </dgm:pt>
    <dgm:pt modelId="{7CA4ACCD-6BB4-4CE7-8915-4CE4413704D2}" type="pres">
      <dgm:prSet presAssocID="{D2A72370-2A82-465B-9884-B1B3A33E57CD}" presName="node" presStyleLbl="node1" presStyleIdx="2" presStyleCnt="7">
        <dgm:presLayoutVars>
          <dgm:bulletEnabled val="1"/>
        </dgm:presLayoutVars>
      </dgm:prSet>
      <dgm:spPr/>
    </dgm:pt>
    <dgm:pt modelId="{6ED408BC-B297-419C-BF4E-794479B50743}" type="pres">
      <dgm:prSet presAssocID="{72C328E4-985A-4564-A973-A1164C286DF9}" presName="sibTrans" presStyleCnt="0"/>
      <dgm:spPr/>
    </dgm:pt>
    <dgm:pt modelId="{05E05DE0-1ADA-4645-935C-0BD0B4B760C2}" type="pres">
      <dgm:prSet presAssocID="{3571607C-73DA-4AC0-A1BE-C6C4DDDE1938}" presName="node" presStyleLbl="node1" presStyleIdx="3" presStyleCnt="7">
        <dgm:presLayoutVars>
          <dgm:bulletEnabled val="1"/>
        </dgm:presLayoutVars>
      </dgm:prSet>
      <dgm:spPr/>
    </dgm:pt>
    <dgm:pt modelId="{540B6B35-8571-437C-88F2-0742CFD52995}" type="pres">
      <dgm:prSet presAssocID="{86CEDB4C-6555-45C0-8146-7D9B96990961}" presName="sibTrans" presStyleCnt="0"/>
      <dgm:spPr/>
    </dgm:pt>
    <dgm:pt modelId="{D44BAE83-CE79-4256-AF05-F5650EB6E369}" type="pres">
      <dgm:prSet presAssocID="{CCFDFDD0-4B18-43C7-A126-E633E8DBC346}" presName="node" presStyleLbl="node1" presStyleIdx="4" presStyleCnt="7">
        <dgm:presLayoutVars>
          <dgm:bulletEnabled val="1"/>
        </dgm:presLayoutVars>
      </dgm:prSet>
      <dgm:spPr/>
    </dgm:pt>
    <dgm:pt modelId="{A8B90A45-CD29-4520-9397-0CE555E16ED9}" type="pres">
      <dgm:prSet presAssocID="{DDB9AA5B-E6E5-436A-8AC2-3BFF8EC22A0D}" presName="sibTrans" presStyleCnt="0"/>
      <dgm:spPr/>
    </dgm:pt>
    <dgm:pt modelId="{03B7A7AA-496A-4313-9421-DD7F1DC0E1A7}" type="pres">
      <dgm:prSet presAssocID="{0DEDF55F-F3DB-43E3-BB86-88081CFA69E2}" presName="node" presStyleLbl="node1" presStyleIdx="5" presStyleCnt="7">
        <dgm:presLayoutVars>
          <dgm:bulletEnabled val="1"/>
        </dgm:presLayoutVars>
      </dgm:prSet>
      <dgm:spPr/>
    </dgm:pt>
    <dgm:pt modelId="{CDE2D543-7322-4CEF-BAC5-D9F7D69C81F7}" type="pres">
      <dgm:prSet presAssocID="{0DA76288-9881-4F43-ACCC-2265104AE592}" presName="sibTrans" presStyleCnt="0"/>
      <dgm:spPr/>
    </dgm:pt>
    <dgm:pt modelId="{448FAF4A-05C3-4A49-A58D-5AAE2B25E0A2}" type="pres">
      <dgm:prSet presAssocID="{06BF012B-5F92-4C2F-9314-A6A799EF1B0F}" presName="node" presStyleLbl="node1" presStyleIdx="6" presStyleCnt="7">
        <dgm:presLayoutVars>
          <dgm:bulletEnabled val="1"/>
        </dgm:presLayoutVars>
      </dgm:prSet>
      <dgm:spPr/>
    </dgm:pt>
  </dgm:ptLst>
  <dgm:cxnLst>
    <dgm:cxn modelId="{F7AD1E0D-9885-4EAE-B4B0-3585D716B94B}" type="presOf" srcId="{2C43197B-FB22-405D-8A2A-42FDF10E0EBD}" destId="{34977DC4-48A2-44A9-827C-FA115D14D299}" srcOrd="0" destOrd="0" presId="urn:microsoft.com/office/officeart/2005/8/layout/default"/>
    <dgm:cxn modelId="{5ADBDF0D-F479-4B2D-A310-E1EDF2A87CC0}" srcId="{24AB73C2-868E-4595-9C75-271C252C12C1}" destId="{06BF012B-5F92-4C2F-9314-A6A799EF1B0F}" srcOrd="6" destOrd="0" parTransId="{C7511249-1E99-44CA-A12C-F6C0195302C6}" sibTransId="{3160DBA7-B4DF-4682-9308-5FC6DE6E1590}"/>
    <dgm:cxn modelId="{EE7F2D2E-FDB3-4E8A-92CC-D0E951F281F8}" srcId="{24AB73C2-868E-4595-9C75-271C252C12C1}" destId="{3571607C-73DA-4AC0-A1BE-C6C4DDDE1938}" srcOrd="3" destOrd="0" parTransId="{82604F4A-EFF2-4582-B490-B2F85DF697E3}" sibTransId="{86CEDB4C-6555-45C0-8146-7D9B96990961}"/>
    <dgm:cxn modelId="{A581E454-D565-4D4E-B58B-9A5586C89E6F}" type="presOf" srcId="{3571607C-73DA-4AC0-A1BE-C6C4DDDE1938}" destId="{05E05DE0-1ADA-4645-935C-0BD0B4B760C2}" srcOrd="0" destOrd="0" presId="urn:microsoft.com/office/officeart/2005/8/layout/default"/>
    <dgm:cxn modelId="{DD6C9E7D-3C74-40A4-86BA-E6393F9864CC}" srcId="{24AB73C2-868E-4595-9C75-271C252C12C1}" destId="{2C43197B-FB22-405D-8A2A-42FDF10E0EBD}" srcOrd="0" destOrd="0" parTransId="{F3A234E1-5001-456A-AD50-EEDC1A923AD4}" sibTransId="{761C7A9B-D2AB-4EEF-978E-BB5E20F23F9E}"/>
    <dgm:cxn modelId="{0A927E7E-33E2-4EBC-85C7-6C75BE4760C2}" type="presOf" srcId="{DAD784FB-BBD2-4515-A77E-893D0DB0A2B3}" destId="{6588D567-ADC1-4A20-A4DD-355290C35B2E}" srcOrd="0" destOrd="0" presId="urn:microsoft.com/office/officeart/2005/8/layout/default"/>
    <dgm:cxn modelId="{27B49D82-A786-430A-9748-F8289942CC2F}" type="presOf" srcId="{24AB73C2-868E-4595-9C75-271C252C12C1}" destId="{34E9BD5E-7BA5-4297-9DBB-0A7A218E4ACC}" srcOrd="0" destOrd="0" presId="urn:microsoft.com/office/officeart/2005/8/layout/default"/>
    <dgm:cxn modelId="{1714A687-987A-41EA-A211-41C78DC9FBFB}" srcId="{24AB73C2-868E-4595-9C75-271C252C12C1}" destId="{DAD784FB-BBD2-4515-A77E-893D0DB0A2B3}" srcOrd="1" destOrd="0" parTransId="{A8145FDA-6329-47DA-9783-CA3A1C251529}" sibTransId="{19692F9B-3C8E-4242-B2E7-9779C4194B6A}"/>
    <dgm:cxn modelId="{CBD0768D-0E93-45BE-9C72-8C71CBC604CE}" srcId="{24AB73C2-868E-4595-9C75-271C252C12C1}" destId="{0DEDF55F-F3DB-43E3-BB86-88081CFA69E2}" srcOrd="5" destOrd="0" parTransId="{B2332B9E-0675-4A06-A7D4-7F8E8B9F518E}" sibTransId="{0DA76288-9881-4F43-ACCC-2265104AE592}"/>
    <dgm:cxn modelId="{A9D7EF92-8922-4CA3-898F-6DBEC4031AF1}" type="presOf" srcId="{06BF012B-5F92-4C2F-9314-A6A799EF1B0F}" destId="{448FAF4A-05C3-4A49-A58D-5AAE2B25E0A2}" srcOrd="0" destOrd="0" presId="urn:microsoft.com/office/officeart/2005/8/layout/default"/>
    <dgm:cxn modelId="{EFF49A96-DE45-41AC-9EC3-C86FF5D919BE}" type="presOf" srcId="{D2A72370-2A82-465B-9884-B1B3A33E57CD}" destId="{7CA4ACCD-6BB4-4CE7-8915-4CE4413704D2}" srcOrd="0" destOrd="0" presId="urn:microsoft.com/office/officeart/2005/8/layout/default"/>
    <dgm:cxn modelId="{CE51C8AE-8034-4E4D-8626-7A5CA702877C}" type="presOf" srcId="{CCFDFDD0-4B18-43C7-A126-E633E8DBC346}" destId="{D44BAE83-CE79-4256-AF05-F5650EB6E369}" srcOrd="0" destOrd="0" presId="urn:microsoft.com/office/officeart/2005/8/layout/default"/>
    <dgm:cxn modelId="{D8BD14B9-1D9C-4F6F-A84C-542B37D8D7F3}" srcId="{24AB73C2-868E-4595-9C75-271C252C12C1}" destId="{CCFDFDD0-4B18-43C7-A126-E633E8DBC346}" srcOrd="4" destOrd="0" parTransId="{71BA5D21-869F-48DA-860F-2D2668BC4EC4}" sibTransId="{DDB9AA5B-E6E5-436A-8AC2-3BFF8EC22A0D}"/>
    <dgm:cxn modelId="{67C404FA-69BA-44FE-B7F1-7B838885E753}" type="presOf" srcId="{0DEDF55F-F3DB-43E3-BB86-88081CFA69E2}" destId="{03B7A7AA-496A-4313-9421-DD7F1DC0E1A7}" srcOrd="0" destOrd="0" presId="urn:microsoft.com/office/officeart/2005/8/layout/default"/>
    <dgm:cxn modelId="{D6D566FE-4442-4BC1-9E93-13F16936BDAC}" srcId="{24AB73C2-868E-4595-9C75-271C252C12C1}" destId="{D2A72370-2A82-465B-9884-B1B3A33E57CD}" srcOrd="2" destOrd="0" parTransId="{63694FD8-6AC4-4319-87CF-4DB29A892F4E}" sibTransId="{72C328E4-985A-4564-A973-A1164C286DF9}"/>
    <dgm:cxn modelId="{1E2B9F96-8720-40D1-8038-D80915D592BE}" type="presParOf" srcId="{34E9BD5E-7BA5-4297-9DBB-0A7A218E4ACC}" destId="{34977DC4-48A2-44A9-827C-FA115D14D299}" srcOrd="0" destOrd="0" presId="urn:microsoft.com/office/officeart/2005/8/layout/default"/>
    <dgm:cxn modelId="{9E268714-3243-4255-8BD7-2324C5AFCCE9}" type="presParOf" srcId="{34E9BD5E-7BA5-4297-9DBB-0A7A218E4ACC}" destId="{656E8AE5-A8DA-4305-8131-6B455AD0CE0A}" srcOrd="1" destOrd="0" presId="urn:microsoft.com/office/officeart/2005/8/layout/default"/>
    <dgm:cxn modelId="{C048C4ED-C4FB-4100-9D19-DDC91022313E}" type="presParOf" srcId="{34E9BD5E-7BA5-4297-9DBB-0A7A218E4ACC}" destId="{6588D567-ADC1-4A20-A4DD-355290C35B2E}" srcOrd="2" destOrd="0" presId="urn:microsoft.com/office/officeart/2005/8/layout/default"/>
    <dgm:cxn modelId="{3B2C306C-136C-41AF-A641-2407B4CF598A}" type="presParOf" srcId="{34E9BD5E-7BA5-4297-9DBB-0A7A218E4ACC}" destId="{8FDE6474-430E-4A88-B0F4-4B03A1986BB2}" srcOrd="3" destOrd="0" presId="urn:microsoft.com/office/officeart/2005/8/layout/default"/>
    <dgm:cxn modelId="{DD95653E-F635-440B-AA1C-12EFEB22B149}" type="presParOf" srcId="{34E9BD5E-7BA5-4297-9DBB-0A7A218E4ACC}" destId="{7CA4ACCD-6BB4-4CE7-8915-4CE4413704D2}" srcOrd="4" destOrd="0" presId="urn:microsoft.com/office/officeart/2005/8/layout/default"/>
    <dgm:cxn modelId="{26288137-59F6-4B86-877B-5F9DE024E5C5}" type="presParOf" srcId="{34E9BD5E-7BA5-4297-9DBB-0A7A218E4ACC}" destId="{6ED408BC-B297-419C-BF4E-794479B50743}" srcOrd="5" destOrd="0" presId="urn:microsoft.com/office/officeart/2005/8/layout/default"/>
    <dgm:cxn modelId="{E3DF1B78-D64F-40CA-AC6A-0C050D428CE2}" type="presParOf" srcId="{34E9BD5E-7BA5-4297-9DBB-0A7A218E4ACC}" destId="{05E05DE0-1ADA-4645-935C-0BD0B4B760C2}" srcOrd="6" destOrd="0" presId="urn:microsoft.com/office/officeart/2005/8/layout/default"/>
    <dgm:cxn modelId="{396394F1-30FC-4C86-B7CC-0AAF1F137B2B}" type="presParOf" srcId="{34E9BD5E-7BA5-4297-9DBB-0A7A218E4ACC}" destId="{540B6B35-8571-437C-88F2-0742CFD52995}" srcOrd="7" destOrd="0" presId="urn:microsoft.com/office/officeart/2005/8/layout/default"/>
    <dgm:cxn modelId="{CC5A4108-7E8B-4AFF-B8B9-A990BCDBEEA1}" type="presParOf" srcId="{34E9BD5E-7BA5-4297-9DBB-0A7A218E4ACC}" destId="{D44BAE83-CE79-4256-AF05-F5650EB6E369}" srcOrd="8" destOrd="0" presId="urn:microsoft.com/office/officeart/2005/8/layout/default"/>
    <dgm:cxn modelId="{C1996A13-3D03-4101-BD05-6277665DD0F7}" type="presParOf" srcId="{34E9BD5E-7BA5-4297-9DBB-0A7A218E4ACC}" destId="{A8B90A45-CD29-4520-9397-0CE555E16ED9}" srcOrd="9" destOrd="0" presId="urn:microsoft.com/office/officeart/2005/8/layout/default"/>
    <dgm:cxn modelId="{3F89E9AC-75CF-4F34-9BD6-49EC59EC123D}" type="presParOf" srcId="{34E9BD5E-7BA5-4297-9DBB-0A7A218E4ACC}" destId="{03B7A7AA-496A-4313-9421-DD7F1DC0E1A7}" srcOrd="10" destOrd="0" presId="urn:microsoft.com/office/officeart/2005/8/layout/default"/>
    <dgm:cxn modelId="{954CE1FA-7ED5-434F-88B3-1E5A84D020C3}" type="presParOf" srcId="{34E9BD5E-7BA5-4297-9DBB-0A7A218E4ACC}" destId="{CDE2D543-7322-4CEF-BAC5-D9F7D69C81F7}" srcOrd="11" destOrd="0" presId="urn:microsoft.com/office/officeart/2005/8/layout/default"/>
    <dgm:cxn modelId="{00AC70B6-5854-4A71-A6BA-8FDFEC898C49}" type="presParOf" srcId="{34E9BD5E-7BA5-4297-9DBB-0A7A218E4ACC}" destId="{448FAF4A-05C3-4A49-A58D-5AAE2B25E0A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B083BC0-28FE-4324-A95F-76432A748A06}">
      <dgm:prSet phldr="0"/>
      <dgm:spPr/>
      <dgm:t>
        <a:bodyPr/>
        <a:lstStyle/>
        <a:p>
          <a:pPr algn="l" rtl="0"/>
          <a:r>
            <a:rPr lang="en-US" dirty="0">
              <a:latin typeface="Bembo"/>
            </a:rPr>
            <a:t>Infection </a:t>
          </a:r>
          <a:r>
            <a:rPr lang="en-US" dirty="0"/>
            <a:t>that inflames air sacs in one or both lungs which may fill with fluids.</a:t>
          </a:r>
          <a:r>
            <a:rPr lang="en-US" dirty="0">
              <a:latin typeface="Bembo"/>
            </a:rPr>
            <a:t> </a:t>
          </a:r>
          <a:endParaRPr lang="en-US" dirty="0"/>
        </a:p>
      </dgm:t>
    </dgm:pt>
    <dgm:pt modelId="{5071CF7A-639E-4084-B6C0-F2C6C881FE08}" type="parTrans" cxnId="{93281835-6030-4E8B-8FD8-CA559BD70621}">
      <dgm:prSet/>
      <dgm:spPr/>
    </dgm:pt>
    <dgm:pt modelId="{C42766DF-D576-4F3E-B4A8-42A80D82619B}" type="sibTrans" cxnId="{93281835-6030-4E8B-8FD8-CA559BD70621}">
      <dgm:prSet/>
      <dgm:spPr/>
    </dgm:pt>
    <dgm:pt modelId="{6C02E4E5-180D-4EEB-BA60-7DCDAF1DE0FD}">
      <dgm:prSet phldr="0"/>
      <dgm:spPr/>
      <dgm:t>
        <a:bodyPr/>
        <a:lstStyle/>
        <a:p>
          <a:pPr algn="l" rtl="0"/>
          <a:r>
            <a:rPr lang="en-US" dirty="0">
              <a:latin typeface="Bembo"/>
            </a:rPr>
            <a:t>With </a:t>
          </a:r>
          <a:r>
            <a:rPr lang="en-US" dirty="0"/>
            <a:t>pneumonia the air sacs may fill with fluid or pus.</a:t>
          </a:r>
          <a:r>
            <a:rPr lang="en-US" dirty="0">
              <a:latin typeface="Bembo"/>
            </a:rPr>
            <a:t> </a:t>
          </a:r>
          <a:endParaRPr lang="en-US" dirty="0"/>
        </a:p>
      </dgm:t>
    </dgm:pt>
    <dgm:pt modelId="{48BFCE44-F069-44E6-B747-159C88F3C2ED}" type="parTrans" cxnId="{BC017F06-3C5B-4277-AD16-796677932861}">
      <dgm:prSet/>
      <dgm:spPr/>
    </dgm:pt>
    <dgm:pt modelId="{59425F1B-CC35-4073-AE0B-AA2A22DE2AB7}" type="sibTrans" cxnId="{BC017F06-3C5B-4277-AD16-796677932861}">
      <dgm:prSet/>
      <dgm:spPr/>
    </dgm:pt>
    <dgm:pt modelId="{2E1A9BF8-24DC-43D7-8F52-377DF9B9FCE6}">
      <dgm:prSet phldr="0"/>
      <dgm:spPr/>
      <dgm:t>
        <a:bodyPr/>
        <a:lstStyle/>
        <a:p>
          <a:pPr algn="l" rtl="0"/>
          <a:r>
            <a:rPr lang="en-US" dirty="0">
              <a:latin typeface="Bembo"/>
            </a:rPr>
            <a:t>It </a:t>
          </a:r>
          <a:r>
            <a:rPr lang="en-US" dirty="0"/>
            <a:t>is most serious for infants and young children, people older than age 65, and people with health problems or weakened immune systems.</a:t>
          </a:r>
        </a:p>
      </dgm:t>
    </dgm:pt>
    <dgm:pt modelId="{9B70EC83-C90D-4006-B96E-B709AEBB67BE}" type="parTrans" cxnId="{4729D67A-16FC-4209-9002-4976310BB1BF}">
      <dgm:prSet/>
      <dgm:spPr/>
    </dgm:pt>
    <dgm:pt modelId="{4E74F861-FA16-40F9-8C05-233FDFE7EA03}" type="sibTrans" cxnId="{4729D67A-16FC-4209-9002-4976310BB1BF}">
      <dgm:prSet/>
      <dgm:spPr/>
    </dgm:pt>
    <dgm:pt modelId="{251A553C-1436-4EA5-8EBB-56A980F48F3D}">
      <dgm:prSet phldr="0"/>
      <dgm:spPr/>
      <dgm:t>
        <a:bodyPr/>
        <a:lstStyle/>
        <a:p>
          <a:pPr algn="l"/>
          <a:r>
            <a:rPr lang="en-US" dirty="0">
              <a:latin typeface="Bembo"/>
            </a:rPr>
            <a:t>Symptoms</a:t>
          </a:r>
          <a:r>
            <a:rPr lang="en-US" dirty="0"/>
            <a:t> of </a:t>
          </a:r>
          <a:r>
            <a:rPr lang="en-US" dirty="0" err="1"/>
            <a:t>pneumonia:Coughing</a:t>
          </a:r>
          <a:r>
            <a:rPr lang="en-US" dirty="0"/>
            <a:t> that may produce </a:t>
          </a:r>
          <a:r>
            <a:rPr lang="en-US" dirty="0" err="1"/>
            <a:t>phlegm</a:t>
          </a:r>
          <a:r>
            <a:rPr lang="en-US" dirty="0" err="1">
              <a:latin typeface="Bembo"/>
            </a:rPr>
            <a:t>,Fever,Shortness</a:t>
          </a:r>
          <a:r>
            <a:rPr lang="en-US" dirty="0"/>
            <a:t> of </a:t>
          </a:r>
          <a:r>
            <a:rPr lang="en-US" dirty="0" err="1">
              <a:latin typeface="Bembo"/>
            </a:rPr>
            <a:t>breath,Sweating</a:t>
          </a:r>
          <a:r>
            <a:rPr lang="en-US" dirty="0"/>
            <a:t> or </a:t>
          </a:r>
          <a:r>
            <a:rPr lang="en-US" dirty="0" err="1">
              <a:latin typeface="Bembo"/>
            </a:rPr>
            <a:t>chills,Nausea</a:t>
          </a:r>
          <a:r>
            <a:rPr lang="en-US" dirty="0"/>
            <a:t> or </a:t>
          </a:r>
          <a:r>
            <a:rPr lang="en-US" dirty="0" err="1">
              <a:latin typeface="Bembo"/>
            </a:rPr>
            <a:t>vomiting,Loss</a:t>
          </a:r>
          <a:r>
            <a:rPr lang="en-US" dirty="0"/>
            <a:t> of appetite</a:t>
          </a:r>
        </a:p>
      </dgm:t>
    </dgm:pt>
    <dgm:pt modelId="{DCF96E2F-1278-4142-99C2-B3A1EBA67075}" type="parTrans" cxnId="{96EDBD26-A993-462E-A0B1-0DF80E1B955E}">
      <dgm:prSet/>
      <dgm:spPr/>
    </dgm:pt>
    <dgm:pt modelId="{CE6AFE5A-732A-422B-BF9F-C156023FA8B3}" type="sibTrans" cxnId="{96EDBD26-A993-462E-A0B1-0DF80E1B955E}">
      <dgm:prSet/>
      <dgm:spPr/>
    </dgm:pt>
    <dgm:pt modelId="{4862831E-A470-459A-9285-7013C229E543}" type="pres">
      <dgm:prSet presAssocID="{19B5BD32-51A2-4301-A172-6C8BA9818904}" presName="linear" presStyleCnt="0">
        <dgm:presLayoutVars>
          <dgm:animLvl val="lvl"/>
          <dgm:resizeHandles val="exact"/>
        </dgm:presLayoutVars>
      </dgm:prSet>
      <dgm:spPr/>
    </dgm:pt>
    <dgm:pt modelId="{3D576EC4-C504-4328-93EA-447F3AE504F3}" type="pres">
      <dgm:prSet presAssocID="{3B083BC0-28FE-4324-A95F-76432A748A06}" presName="parentText" presStyleLbl="node1" presStyleIdx="0" presStyleCnt="4">
        <dgm:presLayoutVars>
          <dgm:chMax val="0"/>
          <dgm:bulletEnabled val="1"/>
        </dgm:presLayoutVars>
      </dgm:prSet>
      <dgm:spPr/>
    </dgm:pt>
    <dgm:pt modelId="{A6A1E4E4-5935-4285-BEAF-1FEDE36D7C0D}" type="pres">
      <dgm:prSet presAssocID="{C42766DF-D576-4F3E-B4A8-42A80D82619B}" presName="spacer" presStyleCnt="0"/>
      <dgm:spPr/>
    </dgm:pt>
    <dgm:pt modelId="{53CD62CC-DC70-4278-89EC-DFD7F49AA16C}" type="pres">
      <dgm:prSet presAssocID="{6C02E4E5-180D-4EEB-BA60-7DCDAF1DE0FD}" presName="parentText" presStyleLbl="node1" presStyleIdx="1" presStyleCnt="4">
        <dgm:presLayoutVars>
          <dgm:chMax val="0"/>
          <dgm:bulletEnabled val="1"/>
        </dgm:presLayoutVars>
      </dgm:prSet>
      <dgm:spPr/>
    </dgm:pt>
    <dgm:pt modelId="{390C1E14-3A04-40C0-BE81-BD502739905F}" type="pres">
      <dgm:prSet presAssocID="{59425F1B-CC35-4073-AE0B-AA2A22DE2AB7}" presName="spacer" presStyleCnt="0"/>
      <dgm:spPr/>
    </dgm:pt>
    <dgm:pt modelId="{7206CAD6-3FF4-4506-8639-79FFD1E67F58}" type="pres">
      <dgm:prSet presAssocID="{2E1A9BF8-24DC-43D7-8F52-377DF9B9FCE6}" presName="parentText" presStyleLbl="node1" presStyleIdx="2" presStyleCnt="4">
        <dgm:presLayoutVars>
          <dgm:chMax val="0"/>
          <dgm:bulletEnabled val="1"/>
        </dgm:presLayoutVars>
      </dgm:prSet>
      <dgm:spPr/>
    </dgm:pt>
    <dgm:pt modelId="{EC267B26-2851-4D06-8011-96C9B91872B4}" type="pres">
      <dgm:prSet presAssocID="{4E74F861-FA16-40F9-8C05-233FDFE7EA03}" presName="spacer" presStyleCnt="0"/>
      <dgm:spPr/>
    </dgm:pt>
    <dgm:pt modelId="{B06E1A54-F26A-418A-887E-43DF16EF34DF}" type="pres">
      <dgm:prSet presAssocID="{251A553C-1436-4EA5-8EBB-56A980F48F3D}" presName="parentText" presStyleLbl="node1" presStyleIdx="3" presStyleCnt="4">
        <dgm:presLayoutVars>
          <dgm:chMax val="0"/>
          <dgm:bulletEnabled val="1"/>
        </dgm:presLayoutVars>
      </dgm:prSet>
      <dgm:spPr/>
    </dgm:pt>
  </dgm:ptLst>
  <dgm:cxnLst>
    <dgm:cxn modelId="{BC017F06-3C5B-4277-AD16-796677932861}" srcId="{19B5BD32-51A2-4301-A172-6C8BA9818904}" destId="{6C02E4E5-180D-4EEB-BA60-7DCDAF1DE0FD}" srcOrd="1" destOrd="0" parTransId="{48BFCE44-F069-44E6-B747-159C88F3C2ED}" sibTransId="{59425F1B-CC35-4073-AE0B-AA2A22DE2AB7}"/>
    <dgm:cxn modelId="{D00D3B0F-719C-4C38-9FF0-C3BD94289135}" type="presOf" srcId="{251A553C-1436-4EA5-8EBB-56A980F48F3D}" destId="{B06E1A54-F26A-418A-887E-43DF16EF34DF}" srcOrd="0" destOrd="0" presId="urn:microsoft.com/office/officeart/2005/8/layout/vList2"/>
    <dgm:cxn modelId="{96EDBD26-A993-462E-A0B1-0DF80E1B955E}" srcId="{19B5BD32-51A2-4301-A172-6C8BA9818904}" destId="{251A553C-1436-4EA5-8EBB-56A980F48F3D}" srcOrd="3" destOrd="0" parTransId="{DCF96E2F-1278-4142-99C2-B3A1EBA67075}" sibTransId="{CE6AFE5A-732A-422B-BF9F-C156023FA8B3}"/>
    <dgm:cxn modelId="{93281835-6030-4E8B-8FD8-CA559BD70621}" srcId="{19B5BD32-51A2-4301-A172-6C8BA9818904}" destId="{3B083BC0-28FE-4324-A95F-76432A748A06}" srcOrd="0" destOrd="0" parTransId="{5071CF7A-639E-4084-B6C0-F2C6C881FE08}" sibTransId="{C42766DF-D576-4F3E-B4A8-42A80D82619B}"/>
    <dgm:cxn modelId="{D518583C-E7E1-41FA-84BA-F5E620DB99E4}" type="presOf" srcId="{6C02E4E5-180D-4EEB-BA60-7DCDAF1DE0FD}" destId="{53CD62CC-DC70-4278-89EC-DFD7F49AA16C}" srcOrd="0" destOrd="0" presId="urn:microsoft.com/office/officeart/2005/8/layout/vList2"/>
    <dgm:cxn modelId="{CA86114E-06DC-4880-AE6B-B5580623FE7A}" type="presOf" srcId="{19B5BD32-51A2-4301-A172-6C8BA9818904}" destId="{4862831E-A470-459A-9285-7013C229E543}" srcOrd="0" destOrd="0" presId="urn:microsoft.com/office/officeart/2005/8/layout/vList2"/>
    <dgm:cxn modelId="{4729D67A-16FC-4209-9002-4976310BB1BF}" srcId="{19B5BD32-51A2-4301-A172-6C8BA9818904}" destId="{2E1A9BF8-24DC-43D7-8F52-377DF9B9FCE6}" srcOrd="2" destOrd="0" parTransId="{9B70EC83-C90D-4006-B96E-B709AEBB67BE}" sibTransId="{4E74F861-FA16-40F9-8C05-233FDFE7EA03}"/>
    <dgm:cxn modelId="{2F421DF2-775C-44A4-A2CB-F81BDEFA5386}" type="presOf" srcId="{2E1A9BF8-24DC-43D7-8F52-377DF9B9FCE6}" destId="{7206CAD6-3FF4-4506-8639-79FFD1E67F58}" srcOrd="0" destOrd="0" presId="urn:microsoft.com/office/officeart/2005/8/layout/vList2"/>
    <dgm:cxn modelId="{FB2A4AFC-A046-4D1E-B561-B2AF97C2D7E9}" type="presOf" srcId="{3B083BC0-28FE-4324-A95F-76432A748A06}" destId="{3D576EC4-C504-4328-93EA-447F3AE504F3}" srcOrd="0" destOrd="0" presId="urn:microsoft.com/office/officeart/2005/8/layout/vList2"/>
    <dgm:cxn modelId="{A2553826-DE0E-4E8F-8E22-948969F848FE}" type="presParOf" srcId="{4862831E-A470-459A-9285-7013C229E543}" destId="{3D576EC4-C504-4328-93EA-447F3AE504F3}" srcOrd="0" destOrd="0" presId="urn:microsoft.com/office/officeart/2005/8/layout/vList2"/>
    <dgm:cxn modelId="{64264808-0C81-4074-995B-0AC4D33A1702}" type="presParOf" srcId="{4862831E-A470-459A-9285-7013C229E543}" destId="{A6A1E4E4-5935-4285-BEAF-1FEDE36D7C0D}" srcOrd="1" destOrd="0" presId="urn:microsoft.com/office/officeart/2005/8/layout/vList2"/>
    <dgm:cxn modelId="{65C30C32-AF85-4C95-9370-0EC531843D36}" type="presParOf" srcId="{4862831E-A470-459A-9285-7013C229E543}" destId="{53CD62CC-DC70-4278-89EC-DFD7F49AA16C}" srcOrd="2" destOrd="0" presId="urn:microsoft.com/office/officeart/2005/8/layout/vList2"/>
    <dgm:cxn modelId="{1DA4A050-3AAD-4990-99C5-CBB7AE035201}" type="presParOf" srcId="{4862831E-A470-459A-9285-7013C229E543}" destId="{390C1E14-3A04-40C0-BE81-BD502739905F}" srcOrd="3" destOrd="0" presId="urn:microsoft.com/office/officeart/2005/8/layout/vList2"/>
    <dgm:cxn modelId="{A12CA784-5B23-421F-AF90-D2C29F4928C4}" type="presParOf" srcId="{4862831E-A470-459A-9285-7013C229E543}" destId="{7206CAD6-3FF4-4506-8639-79FFD1E67F58}" srcOrd="4" destOrd="0" presId="urn:microsoft.com/office/officeart/2005/8/layout/vList2"/>
    <dgm:cxn modelId="{34B27094-8A44-4A9D-8095-B641E7FEB08E}" type="presParOf" srcId="{4862831E-A470-459A-9285-7013C229E543}" destId="{EC267B26-2851-4D06-8011-96C9B91872B4}" srcOrd="5" destOrd="0" presId="urn:microsoft.com/office/officeart/2005/8/layout/vList2"/>
    <dgm:cxn modelId="{CEA722E4-C5CE-4059-9408-CEB42A7E94EF}" type="presParOf" srcId="{4862831E-A470-459A-9285-7013C229E543}" destId="{B06E1A54-F26A-418A-887E-43DF16EF34D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63D96D8D-3915-492E-B7BA-358E3FD29969}">
      <dgm:prSet phldr="0"/>
      <dgm:spPr/>
      <dgm:t>
        <a:bodyPr/>
        <a:lstStyle/>
        <a:p>
          <a:pPr algn="l" rtl="0"/>
          <a:r>
            <a:rPr lang="en-US" dirty="0"/>
            <a:t>Heart disease refers to any conditions affecting the heart.</a:t>
          </a:r>
          <a:r>
            <a:rPr lang="en-US" dirty="0">
              <a:latin typeface="Bembo"/>
            </a:rPr>
            <a:t> </a:t>
          </a:r>
          <a:endParaRPr lang="en-US" dirty="0"/>
        </a:p>
      </dgm:t>
    </dgm:pt>
    <dgm:pt modelId="{6BD2843C-E183-48D3-B1FD-77B1216770BD}" type="parTrans" cxnId="{7B8D7DE4-2828-4288-B02F-3874EAD2D37E}">
      <dgm:prSet/>
      <dgm:spPr/>
    </dgm:pt>
    <dgm:pt modelId="{0A64E054-1DAC-44F7-BE4D-9DA7CD55FE12}" type="sibTrans" cxnId="{7B8D7DE4-2828-4288-B02F-3874EAD2D37E}">
      <dgm:prSet/>
      <dgm:spPr/>
    </dgm:pt>
    <dgm:pt modelId="{EBA563BD-C4D7-42D7-AC3F-72E2AADB7C1E}">
      <dgm:prSet phldr="0"/>
      <dgm:spPr/>
      <dgm:t>
        <a:bodyPr/>
        <a:lstStyle/>
        <a:p>
          <a:pPr algn="l"/>
          <a:r>
            <a:rPr lang="en-US" dirty="0">
              <a:latin typeface="Bembo"/>
            </a:rPr>
            <a:t>Heart</a:t>
          </a:r>
          <a:r>
            <a:rPr lang="en-US" dirty="0"/>
            <a:t> disease describes a range of conditions that affect your heart. Heart diseases </a:t>
          </a:r>
          <a:r>
            <a:rPr lang="en-US" dirty="0" err="1"/>
            <a:t>include:Blood</a:t>
          </a:r>
          <a:r>
            <a:rPr lang="en-US" dirty="0"/>
            <a:t> vessel disease, such as coronary artery </a:t>
          </a:r>
          <a:r>
            <a:rPr lang="en-US" dirty="0">
              <a:latin typeface="Bembo"/>
            </a:rPr>
            <a:t>disease,Heart</a:t>
          </a:r>
          <a:r>
            <a:rPr lang="en-US" dirty="0"/>
            <a:t> rhythm problems (arrhythmias</a:t>
          </a:r>
          <a:r>
            <a:rPr lang="en-US" dirty="0">
              <a:latin typeface="Bembo"/>
            </a:rPr>
            <a:t>),</a:t>
          </a:r>
          <a:r>
            <a:rPr lang="en-US" dirty="0"/>
            <a:t>Heart defects you're born with (congenital heart defects</a:t>
          </a:r>
          <a:r>
            <a:rPr lang="en-US" dirty="0">
              <a:latin typeface="Bembo"/>
            </a:rPr>
            <a:t>),</a:t>
          </a:r>
          <a:r>
            <a:rPr lang="en-US" dirty="0"/>
            <a:t>Heart valve </a:t>
          </a:r>
          <a:r>
            <a:rPr lang="en-US" dirty="0">
              <a:latin typeface="Bembo"/>
            </a:rPr>
            <a:t>disease,Disease</a:t>
          </a:r>
          <a:r>
            <a:rPr lang="en-US" dirty="0"/>
            <a:t> of the heart </a:t>
          </a:r>
          <a:r>
            <a:rPr lang="en-US" dirty="0">
              <a:latin typeface="Bembo"/>
            </a:rPr>
            <a:t>muscle,Heart</a:t>
          </a:r>
          <a:r>
            <a:rPr lang="en-US" dirty="0"/>
            <a:t> infection</a:t>
          </a:r>
        </a:p>
      </dgm:t>
    </dgm:pt>
    <dgm:pt modelId="{DE6ED83C-DEED-48D1-AB55-A55DC922C7E5}" type="parTrans" cxnId="{A227C995-6A5D-49BF-AA01-B9A50C145CD3}">
      <dgm:prSet/>
      <dgm:spPr/>
    </dgm:pt>
    <dgm:pt modelId="{801D4A2D-18B6-423B-9C97-04448C386F66}" type="sibTrans" cxnId="{A227C995-6A5D-49BF-AA01-B9A50C145CD3}">
      <dgm:prSet/>
      <dgm:spPr/>
    </dgm:pt>
    <dgm:pt modelId="{FA64ED05-2569-41DB-B78D-7146F49223A0}">
      <dgm:prSet phldr="0"/>
      <dgm:spPr/>
      <dgm:t>
        <a:bodyPr/>
        <a:lstStyle/>
        <a:p>
          <a:pPr algn="l"/>
          <a:r>
            <a:rPr lang="en-US" dirty="0">
              <a:latin typeface="Bembo"/>
            </a:rPr>
            <a:t>Signs</a:t>
          </a:r>
          <a:r>
            <a:rPr lang="en-US" dirty="0"/>
            <a:t> and symptoms can </a:t>
          </a:r>
          <a:r>
            <a:rPr lang="en-US" dirty="0" err="1"/>
            <a:t>include:Chest</a:t>
          </a:r>
          <a:r>
            <a:rPr lang="en-US" dirty="0"/>
            <a:t> pain, chest tightness, chest pressure and chest discomfort (angina</a:t>
          </a:r>
          <a:r>
            <a:rPr lang="en-US" dirty="0">
              <a:latin typeface="Bembo"/>
            </a:rPr>
            <a:t>),</a:t>
          </a:r>
          <a:r>
            <a:rPr lang="en-US" dirty="0"/>
            <a:t>Shortness of </a:t>
          </a:r>
          <a:r>
            <a:rPr lang="en-US" dirty="0">
              <a:latin typeface="Bembo"/>
            </a:rPr>
            <a:t>breath,Pain</a:t>
          </a:r>
          <a:r>
            <a:rPr lang="en-US" dirty="0"/>
            <a:t>, numbness, weakness or coldness in your legs or arms if the blood vessels in those parts of your body are </a:t>
          </a:r>
          <a:r>
            <a:rPr lang="en-US" dirty="0">
              <a:latin typeface="Bembo"/>
            </a:rPr>
            <a:t>narrowed,Pain</a:t>
          </a:r>
          <a:r>
            <a:rPr lang="en-US" dirty="0"/>
            <a:t> in the neck, jaw, throat, upper abdomen or back</a:t>
          </a:r>
        </a:p>
      </dgm:t>
    </dgm:pt>
    <dgm:pt modelId="{29464B0F-EBF6-4392-BF72-27E1A4908773}" type="parTrans" cxnId="{72AC00A2-2DB6-41D5-8A54-9878ED4EFDAA}">
      <dgm:prSet/>
      <dgm:spPr/>
    </dgm:pt>
    <dgm:pt modelId="{50018E68-6025-45F1-B869-4346B8390FD4}" type="sibTrans" cxnId="{72AC00A2-2DB6-41D5-8A54-9878ED4EFDAA}">
      <dgm:prSet/>
      <dgm:spPr/>
    </dgm:pt>
    <dgm:pt modelId="{0ACC8ACF-F2CC-4122-BE1F-C86B3EECFD1F}">
      <dgm:prSet phldr="0"/>
      <dgm:spPr/>
      <dgm:t>
        <a:bodyPr/>
        <a:lstStyle/>
        <a:p>
          <a:pPr algn="l"/>
          <a:r>
            <a:rPr lang="en-US" dirty="0">
              <a:latin typeface="Bembo"/>
            </a:rPr>
            <a:t>Unlike</a:t>
          </a:r>
          <a:r>
            <a:rPr lang="en-US" dirty="0"/>
            <a:t> cardio vascular diseases , which includes problem with the entire circulatory system, heart diseases affects only heart.</a:t>
          </a:r>
        </a:p>
      </dgm:t>
    </dgm:pt>
    <dgm:pt modelId="{FFB11745-8D23-4884-A11D-2D8971396EE8}" type="parTrans" cxnId="{FF65BD34-44B1-4B10-AB31-0938302849D7}">
      <dgm:prSet/>
      <dgm:spPr/>
    </dgm:pt>
    <dgm:pt modelId="{C36762E5-A747-4EBE-A7B3-999BB177D967}" type="sibTrans" cxnId="{FF65BD34-44B1-4B10-AB31-0938302849D7}">
      <dgm:prSet/>
      <dgm:spPr/>
    </dgm:pt>
    <dgm:pt modelId="{4862831E-A470-459A-9285-7013C229E543}" type="pres">
      <dgm:prSet presAssocID="{19B5BD32-51A2-4301-A172-6C8BA9818904}" presName="linear" presStyleCnt="0">
        <dgm:presLayoutVars>
          <dgm:animLvl val="lvl"/>
          <dgm:resizeHandles val="exact"/>
        </dgm:presLayoutVars>
      </dgm:prSet>
      <dgm:spPr/>
    </dgm:pt>
    <dgm:pt modelId="{12E05B03-63F6-41F9-A145-1765139F74E6}" type="pres">
      <dgm:prSet presAssocID="{63D96D8D-3915-492E-B7BA-358E3FD29969}" presName="parentText" presStyleLbl="node1" presStyleIdx="0" presStyleCnt="4">
        <dgm:presLayoutVars>
          <dgm:chMax val="0"/>
          <dgm:bulletEnabled val="1"/>
        </dgm:presLayoutVars>
      </dgm:prSet>
      <dgm:spPr/>
    </dgm:pt>
    <dgm:pt modelId="{472233DD-6980-429D-8FF3-B93AE6CED8A4}" type="pres">
      <dgm:prSet presAssocID="{0A64E054-1DAC-44F7-BE4D-9DA7CD55FE12}" presName="spacer" presStyleCnt="0"/>
      <dgm:spPr/>
    </dgm:pt>
    <dgm:pt modelId="{853B2AFD-B4ED-4CCD-B715-4B57F5023FCF}" type="pres">
      <dgm:prSet presAssocID="{EBA563BD-C4D7-42D7-AC3F-72E2AADB7C1E}" presName="parentText" presStyleLbl="node1" presStyleIdx="1" presStyleCnt="4">
        <dgm:presLayoutVars>
          <dgm:chMax val="0"/>
          <dgm:bulletEnabled val="1"/>
        </dgm:presLayoutVars>
      </dgm:prSet>
      <dgm:spPr/>
    </dgm:pt>
    <dgm:pt modelId="{DEB7D04E-2E2A-4942-A688-DD49D463F104}" type="pres">
      <dgm:prSet presAssocID="{801D4A2D-18B6-423B-9C97-04448C386F66}" presName="spacer" presStyleCnt="0"/>
      <dgm:spPr/>
    </dgm:pt>
    <dgm:pt modelId="{3E91AEA4-6D48-4F61-8F35-85DEA58D7F09}" type="pres">
      <dgm:prSet presAssocID="{FA64ED05-2569-41DB-B78D-7146F49223A0}" presName="parentText" presStyleLbl="node1" presStyleIdx="2" presStyleCnt="4">
        <dgm:presLayoutVars>
          <dgm:chMax val="0"/>
          <dgm:bulletEnabled val="1"/>
        </dgm:presLayoutVars>
      </dgm:prSet>
      <dgm:spPr/>
    </dgm:pt>
    <dgm:pt modelId="{03DC661A-4920-45B5-A73D-F3199B836EAB}" type="pres">
      <dgm:prSet presAssocID="{50018E68-6025-45F1-B869-4346B8390FD4}" presName="spacer" presStyleCnt="0"/>
      <dgm:spPr/>
    </dgm:pt>
    <dgm:pt modelId="{01B4E639-E641-49F1-B51D-56E30E53B2E5}" type="pres">
      <dgm:prSet presAssocID="{0ACC8ACF-F2CC-4122-BE1F-C86B3EECFD1F}" presName="parentText" presStyleLbl="node1" presStyleIdx="3" presStyleCnt="4">
        <dgm:presLayoutVars>
          <dgm:chMax val="0"/>
          <dgm:bulletEnabled val="1"/>
        </dgm:presLayoutVars>
      </dgm:prSet>
      <dgm:spPr/>
    </dgm:pt>
  </dgm:ptLst>
  <dgm:cxnLst>
    <dgm:cxn modelId="{11ED9F15-33C1-4CD9-A621-B1324853B908}" type="presOf" srcId="{EBA563BD-C4D7-42D7-AC3F-72E2AADB7C1E}" destId="{853B2AFD-B4ED-4CCD-B715-4B57F5023FCF}" srcOrd="0" destOrd="0" presId="urn:microsoft.com/office/officeart/2005/8/layout/vList2"/>
    <dgm:cxn modelId="{FF65BD34-44B1-4B10-AB31-0938302849D7}" srcId="{19B5BD32-51A2-4301-A172-6C8BA9818904}" destId="{0ACC8ACF-F2CC-4122-BE1F-C86B3EECFD1F}" srcOrd="3" destOrd="0" parTransId="{FFB11745-8D23-4884-A11D-2D8971396EE8}" sibTransId="{C36762E5-A747-4EBE-A7B3-999BB177D967}"/>
    <dgm:cxn modelId="{7A0A0168-77D2-4CC6-B775-514DE9462D4A}" type="presOf" srcId="{FA64ED05-2569-41DB-B78D-7146F49223A0}" destId="{3E91AEA4-6D48-4F61-8F35-85DEA58D7F09}" srcOrd="0" destOrd="0" presId="urn:microsoft.com/office/officeart/2005/8/layout/vList2"/>
    <dgm:cxn modelId="{073C9F48-92D0-4474-B9F0-92767681FBA6}" type="presOf" srcId="{0ACC8ACF-F2CC-4122-BE1F-C86B3EECFD1F}" destId="{01B4E639-E641-49F1-B51D-56E30E53B2E5}" srcOrd="0" destOrd="0" presId="urn:microsoft.com/office/officeart/2005/8/layout/vList2"/>
    <dgm:cxn modelId="{CA86114E-06DC-4880-AE6B-B5580623FE7A}" type="presOf" srcId="{19B5BD32-51A2-4301-A172-6C8BA9818904}" destId="{4862831E-A470-459A-9285-7013C229E543}" srcOrd="0" destOrd="0" presId="urn:microsoft.com/office/officeart/2005/8/layout/vList2"/>
    <dgm:cxn modelId="{5F571872-1C7B-4674-AE1F-A28A97BD3306}" type="presOf" srcId="{63D96D8D-3915-492E-B7BA-358E3FD29969}" destId="{12E05B03-63F6-41F9-A145-1765139F74E6}" srcOrd="0" destOrd="0" presId="urn:microsoft.com/office/officeart/2005/8/layout/vList2"/>
    <dgm:cxn modelId="{A227C995-6A5D-49BF-AA01-B9A50C145CD3}" srcId="{19B5BD32-51A2-4301-A172-6C8BA9818904}" destId="{EBA563BD-C4D7-42D7-AC3F-72E2AADB7C1E}" srcOrd="1" destOrd="0" parTransId="{DE6ED83C-DEED-48D1-AB55-A55DC922C7E5}" sibTransId="{801D4A2D-18B6-423B-9C97-04448C386F66}"/>
    <dgm:cxn modelId="{72AC00A2-2DB6-41D5-8A54-9878ED4EFDAA}" srcId="{19B5BD32-51A2-4301-A172-6C8BA9818904}" destId="{FA64ED05-2569-41DB-B78D-7146F49223A0}" srcOrd="2" destOrd="0" parTransId="{29464B0F-EBF6-4392-BF72-27E1A4908773}" sibTransId="{50018E68-6025-45F1-B869-4346B8390FD4}"/>
    <dgm:cxn modelId="{7B8D7DE4-2828-4288-B02F-3874EAD2D37E}" srcId="{19B5BD32-51A2-4301-A172-6C8BA9818904}" destId="{63D96D8D-3915-492E-B7BA-358E3FD29969}" srcOrd="0" destOrd="0" parTransId="{6BD2843C-E183-48D3-B1FD-77B1216770BD}" sibTransId="{0A64E054-1DAC-44F7-BE4D-9DA7CD55FE12}"/>
    <dgm:cxn modelId="{300243E1-1A7C-4C5F-BCCC-1C2ADC922BDE}" type="presParOf" srcId="{4862831E-A470-459A-9285-7013C229E543}" destId="{12E05B03-63F6-41F9-A145-1765139F74E6}" srcOrd="0" destOrd="0" presId="urn:microsoft.com/office/officeart/2005/8/layout/vList2"/>
    <dgm:cxn modelId="{3A7860A8-EB73-4FC5-8AAB-AD09B500ECF1}" type="presParOf" srcId="{4862831E-A470-459A-9285-7013C229E543}" destId="{472233DD-6980-429D-8FF3-B93AE6CED8A4}" srcOrd="1" destOrd="0" presId="urn:microsoft.com/office/officeart/2005/8/layout/vList2"/>
    <dgm:cxn modelId="{F4B34B8C-79CE-4459-A19C-2E4D87C96204}" type="presParOf" srcId="{4862831E-A470-459A-9285-7013C229E543}" destId="{853B2AFD-B4ED-4CCD-B715-4B57F5023FCF}" srcOrd="2" destOrd="0" presId="urn:microsoft.com/office/officeart/2005/8/layout/vList2"/>
    <dgm:cxn modelId="{D79EBF61-8EB6-4097-BF74-B65DC13DDFC6}" type="presParOf" srcId="{4862831E-A470-459A-9285-7013C229E543}" destId="{DEB7D04E-2E2A-4942-A688-DD49D463F104}" srcOrd="3" destOrd="0" presId="urn:microsoft.com/office/officeart/2005/8/layout/vList2"/>
    <dgm:cxn modelId="{76025EEE-2017-4900-9998-4C147CA2C286}" type="presParOf" srcId="{4862831E-A470-459A-9285-7013C229E543}" destId="{3E91AEA4-6D48-4F61-8F35-85DEA58D7F09}" srcOrd="4" destOrd="0" presId="urn:microsoft.com/office/officeart/2005/8/layout/vList2"/>
    <dgm:cxn modelId="{0ABAFF13-4C6E-417C-97A3-C05AF796F5CC}" type="presParOf" srcId="{4862831E-A470-459A-9285-7013C229E543}" destId="{03DC661A-4920-45B5-A73D-F3199B836EAB}" srcOrd="5" destOrd="0" presId="urn:microsoft.com/office/officeart/2005/8/layout/vList2"/>
    <dgm:cxn modelId="{DA6F6B9E-BE39-4AD9-B8D4-6A8CB8AA9766}" type="presParOf" srcId="{4862831E-A470-459A-9285-7013C229E543}" destId="{01B4E639-E641-49F1-B51D-56E30E53B2E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1979AE-4730-483A-84D0-CFD70B4B78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7A05B31-1EA3-4B85-9FB4-145A975BBC3B}">
      <dgm:prSet/>
      <dgm:spPr/>
      <dgm:t>
        <a:bodyPr/>
        <a:lstStyle/>
        <a:p>
          <a:r>
            <a:rPr lang="en-US" u="sng" dirty="0"/>
            <a:t>Software:</a:t>
          </a:r>
          <a:endParaRPr lang="en-US" dirty="0"/>
        </a:p>
      </dgm:t>
    </dgm:pt>
    <dgm:pt modelId="{31A85C26-17BC-4C05-90AC-36209748BE9D}" type="parTrans" cxnId="{5F3316E7-74DF-4F25-9F8C-AEB285A3A5FC}">
      <dgm:prSet/>
      <dgm:spPr/>
      <dgm:t>
        <a:bodyPr/>
        <a:lstStyle/>
        <a:p>
          <a:endParaRPr lang="en-US"/>
        </a:p>
      </dgm:t>
    </dgm:pt>
    <dgm:pt modelId="{332E50EE-80F7-4942-9285-E4E7875BD28B}" type="sibTrans" cxnId="{5F3316E7-74DF-4F25-9F8C-AEB285A3A5FC}">
      <dgm:prSet/>
      <dgm:spPr/>
      <dgm:t>
        <a:bodyPr/>
        <a:lstStyle/>
        <a:p>
          <a:endParaRPr lang="en-US"/>
        </a:p>
      </dgm:t>
    </dgm:pt>
    <dgm:pt modelId="{C6E2375C-7DDA-41BB-96AA-E0C7FC2F4A08}">
      <dgm:prSet/>
      <dgm:spPr/>
      <dgm:t>
        <a:bodyPr/>
        <a:lstStyle/>
        <a:p>
          <a:r>
            <a:rPr lang="en-US" dirty="0"/>
            <a:t>Python (version 3.6 or higher)</a:t>
          </a:r>
        </a:p>
      </dgm:t>
    </dgm:pt>
    <dgm:pt modelId="{B42EA298-BD56-4058-A5CC-2E2410239168}" type="parTrans" cxnId="{722F36AB-E2CE-492C-8269-D35C0C7B42EC}">
      <dgm:prSet/>
      <dgm:spPr/>
      <dgm:t>
        <a:bodyPr/>
        <a:lstStyle/>
        <a:p>
          <a:endParaRPr lang="en-US"/>
        </a:p>
      </dgm:t>
    </dgm:pt>
    <dgm:pt modelId="{EF84642B-ADCF-4C9E-8961-9B72266D793C}" type="sibTrans" cxnId="{722F36AB-E2CE-492C-8269-D35C0C7B42EC}">
      <dgm:prSet/>
      <dgm:spPr/>
      <dgm:t>
        <a:bodyPr/>
        <a:lstStyle/>
        <a:p>
          <a:endParaRPr lang="en-US"/>
        </a:p>
      </dgm:t>
    </dgm:pt>
    <dgm:pt modelId="{4D747542-45C8-4E51-A3F1-5D539C653676}">
      <dgm:prSet/>
      <dgm:spPr/>
      <dgm:t>
        <a:bodyPr/>
        <a:lstStyle/>
        <a:p>
          <a:r>
            <a:rPr lang="en-US" dirty="0"/>
            <a:t>Anaconda (for various python libraries)</a:t>
          </a:r>
        </a:p>
      </dgm:t>
    </dgm:pt>
    <dgm:pt modelId="{7BF48C29-72C7-4466-AD12-1663508D4F29}" type="parTrans" cxnId="{7BD80927-2A80-443F-A0FE-0851C2A8FAF7}">
      <dgm:prSet/>
      <dgm:spPr/>
      <dgm:t>
        <a:bodyPr/>
        <a:lstStyle/>
        <a:p>
          <a:endParaRPr lang="en-US"/>
        </a:p>
      </dgm:t>
    </dgm:pt>
    <dgm:pt modelId="{4AEDD6D8-FDA1-4EAE-82A1-1F1DCBD4BB2F}" type="sibTrans" cxnId="{7BD80927-2A80-443F-A0FE-0851C2A8FAF7}">
      <dgm:prSet/>
      <dgm:spPr/>
      <dgm:t>
        <a:bodyPr/>
        <a:lstStyle/>
        <a:p>
          <a:endParaRPr lang="en-US"/>
        </a:p>
      </dgm:t>
    </dgm:pt>
    <dgm:pt modelId="{C7F5D8BC-5CD9-4D7B-8E04-3E787F78010D}">
      <dgm:prSet/>
      <dgm:spPr/>
      <dgm:t>
        <a:bodyPr/>
        <a:lstStyle/>
        <a:p>
          <a:r>
            <a:rPr lang="en-US" dirty="0" err="1"/>
            <a:t>Tensorflow-gpu</a:t>
          </a:r>
        </a:p>
      </dgm:t>
    </dgm:pt>
    <dgm:pt modelId="{ABF48248-C0DF-4F52-BD70-F70B0A5FE395}" type="parTrans" cxnId="{E3802E93-3FF8-4A0C-99D3-D0D9576FF7EB}">
      <dgm:prSet/>
      <dgm:spPr/>
      <dgm:t>
        <a:bodyPr/>
        <a:lstStyle/>
        <a:p>
          <a:endParaRPr lang="en-US"/>
        </a:p>
      </dgm:t>
    </dgm:pt>
    <dgm:pt modelId="{C64118C7-F480-4FA4-8C19-5101EBAE2B76}" type="sibTrans" cxnId="{E3802E93-3FF8-4A0C-99D3-D0D9576FF7EB}">
      <dgm:prSet/>
      <dgm:spPr/>
      <dgm:t>
        <a:bodyPr/>
        <a:lstStyle/>
        <a:p>
          <a:endParaRPr lang="en-US"/>
        </a:p>
      </dgm:t>
    </dgm:pt>
    <dgm:pt modelId="{E8B8E6A0-3CD7-484E-A3EE-9BC9E8017BB8}">
      <dgm:prSet/>
      <dgm:spPr/>
      <dgm:t>
        <a:bodyPr/>
        <a:lstStyle/>
        <a:p>
          <a:r>
            <a:rPr lang="en-US" dirty="0"/>
            <a:t>Flask(backend)</a:t>
          </a:r>
        </a:p>
      </dgm:t>
    </dgm:pt>
    <dgm:pt modelId="{1BA14DA5-F772-4790-99D6-C721E7AEDC65}" type="parTrans" cxnId="{6776895D-5AFB-42DC-9175-C64511784D52}">
      <dgm:prSet/>
      <dgm:spPr/>
      <dgm:t>
        <a:bodyPr/>
        <a:lstStyle/>
        <a:p>
          <a:endParaRPr lang="en-US"/>
        </a:p>
      </dgm:t>
    </dgm:pt>
    <dgm:pt modelId="{E5A9B1F6-4542-478E-A3B8-180754E65987}" type="sibTrans" cxnId="{6776895D-5AFB-42DC-9175-C64511784D52}">
      <dgm:prSet/>
      <dgm:spPr/>
      <dgm:t>
        <a:bodyPr/>
        <a:lstStyle/>
        <a:p>
          <a:endParaRPr lang="en-US"/>
        </a:p>
      </dgm:t>
    </dgm:pt>
    <dgm:pt modelId="{A77C5402-DE6D-4DC3-87FD-61F42E13A9DB}">
      <dgm:prSet/>
      <dgm:spPr/>
      <dgm:t>
        <a:bodyPr/>
        <a:lstStyle/>
        <a:p>
          <a:r>
            <a:rPr lang="en-US" dirty="0"/>
            <a:t>Html(front end)</a:t>
          </a:r>
        </a:p>
      </dgm:t>
    </dgm:pt>
    <dgm:pt modelId="{2C1D2A18-15DF-429F-9C79-0E010C85B71A}" type="parTrans" cxnId="{B76EB86E-BE75-4A83-B173-0D1D58BE6CC7}">
      <dgm:prSet/>
      <dgm:spPr/>
      <dgm:t>
        <a:bodyPr/>
        <a:lstStyle/>
        <a:p>
          <a:endParaRPr lang="en-US"/>
        </a:p>
      </dgm:t>
    </dgm:pt>
    <dgm:pt modelId="{EFECFCE6-695A-4900-A36F-14C16E376AD5}" type="sibTrans" cxnId="{B76EB86E-BE75-4A83-B173-0D1D58BE6CC7}">
      <dgm:prSet/>
      <dgm:spPr/>
      <dgm:t>
        <a:bodyPr/>
        <a:lstStyle/>
        <a:p>
          <a:endParaRPr lang="en-US"/>
        </a:p>
      </dgm:t>
    </dgm:pt>
    <dgm:pt modelId="{B724D949-8591-48BC-B2FD-6AFF619CD6BC}">
      <dgm:prSet/>
      <dgm:spPr/>
      <dgm:t>
        <a:bodyPr/>
        <a:lstStyle/>
        <a:p>
          <a:r>
            <a:rPr lang="en-US" dirty="0"/>
            <a:t>Visual Studio Code(IDE)</a:t>
          </a:r>
        </a:p>
      </dgm:t>
    </dgm:pt>
    <dgm:pt modelId="{88FEC074-A22D-422A-A8DE-4E5D33EA033D}" type="parTrans" cxnId="{B9949BCE-D775-4AEB-A829-913A32C42815}">
      <dgm:prSet/>
      <dgm:spPr/>
      <dgm:t>
        <a:bodyPr/>
        <a:lstStyle/>
        <a:p>
          <a:endParaRPr lang="en-US"/>
        </a:p>
      </dgm:t>
    </dgm:pt>
    <dgm:pt modelId="{561E868D-A8C2-4EC0-A524-1793B4776AA6}" type="sibTrans" cxnId="{B9949BCE-D775-4AEB-A829-913A32C42815}">
      <dgm:prSet/>
      <dgm:spPr/>
      <dgm:t>
        <a:bodyPr/>
        <a:lstStyle/>
        <a:p>
          <a:endParaRPr lang="en-US"/>
        </a:p>
      </dgm:t>
    </dgm:pt>
    <dgm:pt modelId="{F1D64226-0AF3-40C9-A054-1703A3EF6E81}">
      <dgm:prSet/>
      <dgm:spPr/>
      <dgm:t>
        <a:bodyPr/>
        <a:lstStyle/>
        <a:p>
          <a:r>
            <a:rPr lang="en-US" dirty="0"/>
            <a:t>OpenCV</a:t>
          </a:r>
        </a:p>
      </dgm:t>
    </dgm:pt>
    <dgm:pt modelId="{FC2D2B20-387C-4125-94CA-2BFE0EDD5C40}" type="parTrans" cxnId="{D2F24D42-EF6F-4C5B-988F-C743DACAC3E0}">
      <dgm:prSet/>
      <dgm:spPr/>
      <dgm:t>
        <a:bodyPr/>
        <a:lstStyle/>
        <a:p>
          <a:endParaRPr lang="en-US"/>
        </a:p>
      </dgm:t>
    </dgm:pt>
    <dgm:pt modelId="{0DD41745-0E09-4FDD-9865-949C36345F3E}" type="sibTrans" cxnId="{D2F24D42-EF6F-4C5B-988F-C743DACAC3E0}">
      <dgm:prSet/>
      <dgm:spPr/>
      <dgm:t>
        <a:bodyPr/>
        <a:lstStyle/>
        <a:p>
          <a:endParaRPr lang="en-US"/>
        </a:p>
      </dgm:t>
    </dgm:pt>
    <dgm:pt modelId="{3DD06E53-E21D-4179-B2BC-5945962ACA3A}">
      <dgm:prSet/>
      <dgm:spPr/>
      <dgm:t>
        <a:bodyPr/>
        <a:lstStyle/>
        <a:p>
          <a:r>
            <a:rPr lang="en-US" u="sng" dirty="0"/>
            <a:t>Hardware:</a:t>
          </a:r>
          <a:endParaRPr lang="en-US" dirty="0"/>
        </a:p>
      </dgm:t>
    </dgm:pt>
    <dgm:pt modelId="{34A6DF0F-773E-4635-8920-362CA3FF6D0C}" type="parTrans" cxnId="{89793C7C-AD87-497C-9B51-0DF96275568E}">
      <dgm:prSet/>
      <dgm:spPr/>
      <dgm:t>
        <a:bodyPr/>
        <a:lstStyle/>
        <a:p>
          <a:endParaRPr lang="en-US"/>
        </a:p>
      </dgm:t>
    </dgm:pt>
    <dgm:pt modelId="{8535201C-5A54-4E71-BE45-61B6BA47A176}" type="sibTrans" cxnId="{89793C7C-AD87-497C-9B51-0DF96275568E}">
      <dgm:prSet/>
      <dgm:spPr/>
      <dgm:t>
        <a:bodyPr/>
        <a:lstStyle/>
        <a:p>
          <a:endParaRPr lang="en-US"/>
        </a:p>
      </dgm:t>
    </dgm:pt>
    <dgm:pt modelId="{F11E29AF-7F30-4F18-8B59-7FCD60E4E1AE}">
      <dgm:prSet/>
      <dgm:spPr/>
      <dgm:t>
        <a:bodyPr/>
        <a:lstStyle/>
        <a:p>
          <a:r>
            <a:rPr lang="en-US" dirty="0"/>
            <a:t>•Laptop</a:t>
          </a:r>
        </a:p>
      </dgm:t>
    </dgm:pt>
    <dgm:pt modelId="{A2F6E0E4-49B0-451B-A992-B1659946C9BF}" type="parTrans" cxnId="{4C2D24A7-E68C-41A4-BC3B-64E8BD336CD8}">
      <dgm:prSet/>
      <dgm:spPr/>
      <dgm:t>
        <a:bodyPr/>
        <a:lstStyle/>
        <a:p>
          <a:endParaRPr lang="en-US"/>
        </a:p>
      </dgm:t>
    </dgm:pt>
    <dgm:pt modelId="{942B47A6-D177-4DA5-954D-22B08ECC7A80}" type="sibTrans" cxnId="{4C2D24A7-E68C-41A4-BC3B-64E8BD336CD8}">
      <dgm:prSet/>
      <dgm:spPr/>
      <dgm:t>
        <a:bodyPr/>
        <a:lstStyle/>
        <a:p>
          <a:endParaRPr lang="en-US"/>
        </a:p>
      </dgm:t>
    </dgm:pt>
    <dgm:pt modelId="{9F9F8738-60FB-4E55-9EE7-1FB8548D38BC}">
      <dgm:prSet phldr="0"/>
      <dgm:spPr/>
      <dgm:t>
        <a:bodyPr/>
        <a:lstStyle/>
        <a:p>
          <a:r>
            <a:rPr lang="en-US" dirty="0">
              <a:latin typeface="Bembo"/>
            </a:rPr>
            <a:t>CSS</a:t>
          </a:r>
        </a:p>
      </dgm:t>
    </dgm:pt>
    <dgm:pt modelId="{21DCFB76-3C5D-40E1-92EC-396C76CC57A8}" type="parTrans" cxnId="{CDEE25B7-9F37-4F57-AA2E-5D4B4B199777}">
      <dgm:prSet/>
      <dgm:spPr/>
    </dgm:pt>
    <dgm:pt modelId="{389A244B-03AE-4240-9BB9-FC40E07BDA85}" type="sibTrans" cxnId="{CDEE25B7-9F37-4F57-AA2E-5D4B4B199777}">
      <dgm:prSet/>
      <dgm:spPr/>
    </dgm:pt>
    <dgm:pt modelId="{DA16ED42-116A-4C2C-B154-AAF3576E1A78}" type="pres">
      <dgm:prSet presAssocID="{6E1979AE-4730-483A-84D0-CFD70B4B7814}" presName="Name0" presStyleCnt="0">
        <dgm:presLayoutVars>
          <dgm:dir/>
          <dgm:animLvl val="lvl"/>
          <dgm:resizeHandles val="exact"/>
        </dgm:presLayoutVars>
      </dgm:prSet>
      <dgm:spPr/>
    </dgm:pt>
    <dgm:pt modelId="{53C30840-101C-4CE7-A61D-AB41C7E314EE}" type="pres">
      <dgm:prSet presAssocID="{B7A05B31-1EA3-4B85-9FB4-145A975BBC3B}" presName="linNode" presStyleCnt="0"/>
      <dgm:spPr/>
    </dgm:pt>
    <dgm:pt modelId="{4ED62602-0B4E-4CCF-B981-FD9E48F9689B}" type="pres">
      <dgm:prSet presAssocID="{B7A05B31-1EA3-4B85-9FB4-145A975BBC3B}" presName="parentText" presStyleLbl="node1" presStyleIdx="0" presStyleCnt="11">
        <dgm:presLayoutVars>
          <dgm:chMax val="1"/>
          <dgm:bulletEnabled val="1"/>
        </dgm:presLayoutVars>
      </dgm:prSet>
      <dgm:spPr/>
    </dgm:pt>
    <dgm:pt modelId="{4E9F23CC-B428-4E36-91D5-9924B2FB6BE8}" type="pres">
      <dgm:prSet presAssocID="{332E50EE-80F7-4942-9285-E4E7875BD28B}" presName="sp" presStyleCnt="0"/>
      <dgm:spPr/>
    </dgm:pt>
    <dgm:pt modelId="{E2EB39B7-BD34-4893-A11C-49418A1C6095}" type="pres">
      <dgm:prSet presAssocID="{C6E2375C-7DDA-41BB-96AA-E0C7FC2F4A08}" presName="linNode" presStyleCnt="0"/>
      <dgm:spPr/>
    </dgm:pt>
    <dgm:pt modelId="{67D845E3-F23D-4238-B97A-00E469163450}" type="pres">
      <dgm:prSet presAssocID="{C6E2375C-7DDA-41BB-96AA-E0C7FC2F4A08}" presName="parentText" presStyleLbl="node1" presStyleIdx="1" presStyleCnt="11">
        <dgm:presLayoutVars>
          <dgm:chMax val="1"/>
          <dgm:bulletEnabled val="1"/>
        </dgm:presLayoutVars>
      </dgm:prSet>
      <dgm:spPr/>
    </dgm:pt>
    <dgm:pt modelId="{84F8A242-2197-42FB-8150-42AEEDF030FE}" type="pres">
      <dgm:prSet presAssocID="{EF84642B-ADCF-4C9E-8961-9B72266D793C}" presName="sp" presStyleCnt="0"/>
      <dgm:spPr/>
    </dgm:pt>
    <dgm:pt modelId="{F9F48A35-EEB5-4087-A2D9-4B4928DAF8EB}" type="pres">
      <dgm:prSet presAssocID="{4D747542-45C8-4E51-A3F1-5D539C653676}" presName="linNode" presStyleCnt="0"/>
      <dgm:spPr/>
    </dgm:pt>
    <dgm:pt modelId="{D7C1F432-A6B2-4E74-BF54-E1CD47A535B9}" type="pres">
      <dgm:prSet presAssocID="{4D747542-45C8-4E51-A3F1-5D539C653676}" presName="parentText" presStyleLbl="node1" presStyleIdx="2" presStyleCnt="11">
        <dgm:presLayoutVars>
          <dgm:chMax val="1"/>
          <dgm:bulletEnabled val="1"/>
        </dgm:presLayoutVars>
      </dgm:prSet>
      <dgm:spPr/>
    </dgm:pt>
    <dgm:pt modelId="{6ECAEEC7-407C-4699-B421-877B758B35F0}" type="pres">
      <dgm:prSet presAssocID="{4AEDD6D8-FDA1-4EAE-82A1-1F1DCBD4BB2F}" presName="sp" presStyleCnt="0"/>
      <dgm:spPr/>
    </dgm:pt>
    <dgm:pt modelId="{998DD0F5-AD90-4F1D-A0A0-AA944BCE8BC0}" type="pres">
      <dgm:prSet presAssocID="{C7F5D8BC-5CD9-4D7B-8E04-3E787F78010D}" presName="linNode" presStyleCnt="0"/>
      <dgm:spPr/>
    </dgm:pt>
    <dgm:pt modelId="{A0533CA3-888E-4A6C-9085-753035FD17A9}" type="pres">
      <dgm:prSet presAssocID="{C7F5D8BC-5CD9-4D7B-8E04-3E787F78010D}" presName="parentText" presStyleLbl="node1" presStyleIdx="3" presStyleCnt="11">
        <dgm:presLayoutVars>
          <dgm:chMax val="1"/>
          <dgm:bulletEnabled val="1"/>
        </dgm:presLayoutVars>
      </dgm:prSet>
      <dgm:spPr/>
    </dgm:pt>
    <dgm:pt modelId="{58EE7E3B-1C19-4FC8-AC99-95796A3663F4}" type="pres">
      <dgm:prSet presAssocID="{C64118C7-F480-4FA4-8C19-5101EBAE2B76}" presName="sp" presStyleCnt="0"/>
      <dgm:spPr/>
    </dgm:pt>
    <dgm:pt modelId="{ABA1E1E1-35F8-493F-BE93-C6C63C1E27C6}" type="pres">
      <dgm:prSet presAssocID="{E8B8E6A0-3CD7-484E-A3EE-9BC9E8017BB8}" presName="linNode" presStyleCnt="0"/>
      <dgm:spPr/>
    </dgm:pt>
    <dgm:pt modelId="{42257B0B-D357-4F3B-96FB-0D3A23FFD85B}" type="pres">
      <dgm:prSet presAssocID="{E8B8E6A0-3CD7-484E-A3EE-9BC9E8017BB8}" presName="parentText" presStyleLbl="node1" presStyleIdx="4" presStyleCnt="11">
        <dgm:presLayoutVars>
          <dgm:chMax val="1"/>
          <dgm:bulletEnabled val="1"/>
        </dgm:presLayoutVars>
      </dgm:prSet>
      <dgm:spPr/>
    </dgm:pt>
    <dgm:pt modelId="{852C31B3-1BDD-4DE2-BCD0-A97AFCAC1E19}" type="pres">
      <dgm:prSet presAssocID="{E5A9B1F6-4542-478E-A3B8-180754E65987}" presName="sp" presStyleCnt="0"/>
      <dgm:spPr/>
    </dgm:pt>
    <dgm:pt modelId="{352ECE97-6CB0-4DF4-BCF4-0B08A31F51F2}" type="pres">
      <dgm:prSet presAssocID="{A77C5402-DE6D-4DC3-87FD-61F42E13A9DB}" presName="linNode" presStyleCnt="0"/>
      <dgm:spPr/>
    </dgm:pt>
    <dgm:pt modelId="{3902CFA4-2BC1-452F-A988-DC47C2112985}" type="pres">
      <dgm:prSet presAssocID="{A77C5402-DE6D-4DC3-87FD-61F42E13A9DB}" presName="parentText" presStyleLbl="node1" presStyleIdx="5" presStyleCnt="11">
        <dgm:presLayoutVars>
          <dgm:chMax val="1"/>
          <dgm:bulletEnabled val="1"/>
        </dgm:presLayoutVars>
      </dgm:prSet>
      <dgm:spPr/>
    </dgm:pt>
    <dgm:pt modelId="{6AA32EC5-89E5-49CC-9384-6001DE9BE9F6}" type="pres">
      <dgm:prSet presAssocID="{EFECFCE6-695A-4900-A36F-14C16E376AD5}" presName="sp" presStyleCnt="0"/>
      <dgm:spPr/>
    </dgm:pt>
    <dgm:pt modelId="{D99116F3-689E-4422-A029-7281DAB5BC99}" type="pres">
      <dgm:prSet presAssocID="{9F9F8738-60FB-4E55-9EE7-1FB8548D38BC}" presName="linNode" presStyleCnt="0"/>
      <dgm:spPr/>
    </dgm:pt>
    <dgm:pt modelId="{FE64E772-DA1F-4F40-AF6F-2D588A51C235}" type="pres">
      <dgm:prSet presAssocID="{9F9F8738-60FB-4E55-9EE7-1FB8548D38BC}" presName="parentText" presStyleLbl="node1" presStyleIdx="6" presStyleCnt="11">
        <dgm:presLayoutVars>
          <dgm:chMax val="1"/>
          <dgm:bulletEnabled val="1"/>
        </dgm:presLayoutVars>
      </dgm:prSet>
      <dgm:spPr/>
    </dgm:pt>
    <dgm:pt modelId="{16FF66F8-2F50-4F03-AB98-D066E309D494}" type="pres">
      <dgm:prSet presAssocID="{389A244B-03AE-4240-9BB9-FC40E07BDA85}" presName="sp" presStyleCnt="0"/>
      <dgm:spPr/>
    </dgm:pt>
    <dgm:pt modelId="{1DC76024-9ACE-4C1B-83C5-2E5CBD8A6699}" type="pres">
      <dgm:prSet presAssocID="{B724D949-8591-48BC-B2FD-6AFF619CD6BC}" presName="linNode" presStyleCnt="0"/>
      <dgm:spPr/>
    </dgm:pt>
    <dgm:pt modelId="{3ABF797C-DB4D-4916-9545-20ECF0D2B6AD}" type="pres">
      <dgm:prSet presAssocID="{B724D949-8591-48BC-B2FD-6AFF619CD6BC}" presName="parentText" presStyleLbl="node1" presStyleIdx="7" presStyleCnt="11">
        <dgm:presLayoutVars>
          <dgm:chMax val="1"/>
          <dgm:bulletEnabled val="1"/>
        </dgm:presLayoutVars>
      </dgm:prSet>
      <dgm:spPr/>
    </dgm:pt>
    <dgm:pt modelId="{C0DE8210-F6BB-4659-A26B-EEF2ECFA7BC1}" type="pres">
      <dgm:prSet presAssocID="{561E868D-A8C2-4EC0-A524-1793B4776AA6}" presName="sp" presStyleCnt="0"/>
      <dgm:spPr/>
    </dgm:pt>
    <dgm:pt modelId="{26B24BFE-1C9A-4CB6-938A-BE5F90E7A7EF}" type="pres">
      <dgm:prSet presAssocID="{F1D64226-0AF3-40C9-A054-1703A3EF6E81}" presName="linNode" presStyleCnt="0"/>
      <dgm:spPr/>
    </dgm:pt>
    <dgm:pt modelId="{45A4AA92-96FF-4DDC-AFD5-7566E3D9A317}" type="pres">
      <dgm:prSet presAssocID="{F1D64226-0AF3-40C9-A054-1703A3EF6E81}" presName="parentText" presStyleLbl="node1" presStyleIdx="8" presStyleCnt="11">
        <dgm:presLayoutVars>
          <dgm:chMax val="1"/>
          <dgm:bulletEnabled val="1"/>
        </dgm:presLayoutVars>
      </dgm:prSet>
      <dgm:spPr/>
    </dgm:pt>
    <dgm:pt modelId="{894D3A50-580A-4BBB-8F1C-64742058C390}" type="pres">
      <dgm:prSet presAssocID="{0DD41745-0E09-4FDD-9865-949C36345F3E}" presName="sp" presStyleCnt="0"/>
      <dgm:spPr/>
    </dgm:pt>
    <dgm:pt modelId="{B1F5E3CF-B3A1-4DA9-A307-DAFFA09D0311}" type="pres">
      <dgm:prSet presAssocID="{3DD06E53-E21D-4179-B2BC-5945962ACA3A}" presName="linNode" presStyleCnt="0"/>
      <dgm:spPr/>
    </dgm:pt>
    <dgm:pt modelId="{7A538120-B619-4B4E-8639-59ABB33A18C9}" type="pres">
      <dgm:prSet presAssocID="{3DD06E53-E21D-4179-B2BC-5945962ACA3A}" presName="parentText" presStyleLbl="node1" presStyleIdx="9" presStyleCnt="11">
        <dgm:presLayoutVars>
          <dgm:chMax val="1"/>
          <dgm:bulletEnabled val="1"/>
        </dgm:presLayoutVars>
      </dgm:prSet>
      <dgm:spPr/>
    </dgm:pt>
    <dgm:pt modelId="{6060B5D3-1222-4F7E-AD2D-502162B1687D}" type="pres">
      <dgm:prSet presAssocID="{8535201C-5A54-4E71-BE45-61B6BA47A176}" presName="sp" presStyleCnt="0"/>
      <dgm:spPr/>
    </dgm:pt>
    <dgm:pt modelId="{E7B0F2E7-3208-4BCB-9E9E-782C07A89C2A}" type="pres">
      <dgm:prSet presAssocID="{F11E29AF-7F30-4F18-8B59-7FCD60E4E1AE}" presName="linNode" presStyleCnt="0"/>
      <dgm:spPr/>
    </dgm:pt>
    <dgm:pt modelId="{5985B4A3-A750-41C4-A15F-4D26F9283AC5}" type="pres">
      <dgm:prSet presAssocID="{F11E29AF-7F30-4F18-8B59-7FCD60E4E1AE}" presName="parentText" presStyleLbl="node1" presStyleIdx="10" presStyleCnt="11">
        <dgm:presLayoutVars>
          <dgm:chMax val="1"/>
          <dgm:bulletEnabled val="1"/>
        </dgm:presLayoutVars>
      </dgm:prSet>
      <dgm:spPr/>
    </dgm:pt>
  </dgm:ptLst>
  <dgm:cxnLst>
    <dgm:cxn modelId="{E0621200-25F2-41A2-90A6-C4C05363DC1C}" type="presOf" srcId="{4D747542-45C8-4E51-A3F1-5D539C653676}" destId="{D7C1F432-A6B2-4E74-BF54-E1CD47A535B9}" srcOrd="0" destOrd="0" presId="urn:microsoft.com/office/officeart/2005/8/layout/vList5"/>
    <dgm:cxn modelId="{5BF32423-71E1-4B3E-AB44-95C49BEF910C}" type="presOf" srcId="{6E1979AE-4730-483A-84D0-CFD70B4B7814}" destId="{DA16ED42-116A-4C2C-B154-AAF3576E1A78}" srcOrd="0" destOrd="0" presId="urn:microsoft.com/office/officeart/2005/8/layout/vList5"/>
    <dgm:cxn modelId="{0A6AFA24-0EC2-489D-8D19-DAA194EDA290}" type="presOf" srcId="{B7A05B31-1EA3-4B85-9FB4-145A975BBC3B}" destId="{4ED62602-0B4E-4CCF-B981-FD9E48F9689B}" srcOrd="0" destOrd="0" presId="urn:microsoft.com/office/officeart/2005/8/layout/vList5"/>
    <dgm:cxn modelId="{7BD80927-2A80-443F-A0FE-0851C2A8FAF7}" srcId="{6E1979AE-4730-483A-84D0-CFD70B4B7814}" destId="{4D747542-45C8-4E51-A3F1-5D539C653676}" srcOrd="2" destOrd="0" parTransId="{7BF48C29-72C7-4466-AD12-1663508D4F29}" sibTransId="{4AEDD6D8-FDA1-4EAE-82A1-1F1DCBD4BB2F}"/>
    <dgm:cxn modelId="{6776895D-5AFB-42DC-9175-C64511784D52}" srcId="{6E1979AE-4730-483A-84D0-CFD70B4B7814}" destId="{E8B8E6A0-3CD7-484E-A3EE-9BC9E8017BB8}" srcOrd="4" destOrd="0" parTransId="{1BA14DA5-F772-4790-99D6-C721E7AEDC65}" sibTransId="{E5A9B1F6-4542-478E-A3B8-180754E65987}"/>
    <dgm:cxn modelId="{D2F24D42-EF6F-4C5B-988F-C743DACAC3E0}" srcId="{6E1979AE-4730-483A-84D0-CFD70B4B7814}" destId="{F1D64226-0AF3-40C9-A054-1703A3EF6E81}" srcOrd="8" destOrd="0" parTransId="{FC2D2B20-387C-4125-94CA-2BFE0EDD5C40}" sibTransId="{0DD41745-0E09-4FDD-9865-949C36345F3E}"/>
    <dgm:cxn modelId="{2D569242-C41F-45E7-846E-418C505B1291}" type="presOf" srcId="{3DD06E53-E21D-4179-B2BC-5945962ACA3A}" destId="{7A538120-B619-4B4E-8639-59ABB33A18C9}" srcOrd="0" destOrd="0" presId="urn:microsoft.com/office/officeart/2005/8/layout/vList5"/>
    <dgm:cxn modelId="{957C2143-0775-428A-910C-B6599FD46C4F}" type="presOf" srcId="{F1D64226-0AF3-40C9-A054-1703A3EF6E81}" destId="{45A4AA92-96FF-4DDC-AFD5-7566E3D9A317}" srcOrd="0" destOrd="0" presId="urn:microsoft.com/office/officeart/2005/8/layout/vList5"/>
    <dgm:cxn modelId="{B76EB86E-BE75-4A83-B173-0D1D58BE6CC7}" srcId="{6E1979AE-4730-483A-84D0-CFD70B4B7814}" destId="{A77C5402-DE6D-4DC3-87FD-61F42E13A9DB}" srcOrd="5" destOrd="0" parTransId="{2C1D2A18-15DF-429F-9C79-0E010C85B71A}" sibTransId="{EFECFCE6-695A-4900-A36F-14C16E376AD5}"/>
    <dgm:cxn modelId="{89793C7C-AD87-497C-9B51-0DF96275568E}" srcId="{6E1979AE-4730-483A-84D0-CFD70B4B7814}" destId="{3DD06E53-E21D-4179-B2BC-5945962ACA3A}" srcOrd="9" destOrd="0" parTransId="{34A6DF0F-773E-4635-8920-362CA3FF6D0C}" sibTransId="{8535201C-5A54-4E71-BE45-61B6BA47A176}"/>
    <dgm:cxn modelId="{E3802E93-3FF8-4A0C-99D3-D0D9576FF7EB}" srcId="{6E1979AE-4730-483A-84D0-CFD70B4B7814}" destId="{C7F5D8BC-5CD9-4D7B-8E04-3E787F78010D}" srcOrd="3" destOrd="0" parTransId="{ABF48248-C0DF-4F52-BD70-F70B0A5FE395}" sibTransId="{C64118C7-F480-4FA4-8C19-5101EBAE2B76}"/>
    <dgm:cxn modelId="{5CE8B894-02AC-433B-BF6D-F3A392F4A1AE}" type="presOf" srcId="{A77C5402-DE6D-4DC3-87FD-61F42E13A9DB}" destId="{3902CFA4-2BC1-452F-A988-DC47C2112985}" srcOrd="0" destOrd="0" presId="urn:microsoft.com/office/officeart/2005/8/layout/vList5"/>
    <dgm:cxn modelId="{06AD3C97-227C-479C-858C-CB31419ED37B}" type="presOf" srcId="{9F9F8738-60FB-4E55-9EE7-1FB8548D38BC}" destId="{FE64E772-DA1F-4F40-AF6F-2D588A51C235}" srcOrd="0" destOrd="0" presId="urn:microsoft.com/office/officeart/2005/8/layout/vList5"/>
    <dgm:cxn modelId="{B675FDA6-9182-40DC-BB5F-43D8FBAAF945}" type="presOf" srcId="{F11E29AF-7F30-4F18-8B59-7FCD60E4E1AE}" destId="{5985B4A3-A750-41C4-A15F-4D26F9283AC5}" srcOrd="0" destOrd="0" presId="urn:microsoft.com/office/officeart/2005/8/layout/vList5"/>
    <dgm:cxn modelId="{4C2D24A7-E68C-41A4-BC3B-64E8BD336CD8}" srcId="{6E1979AE-4730-483A-84D0-CFD70B4B7814}" destId="{F11E29AF-7F30-4F18-8B59-7FCD60E4E1AE}" srcOrd="10" destOrd="0" parTransId="{A2F6E0E4-49B0-451B-A992-B1659946C9BF}" sibTransId="{942B47A6-D177-4DA5-954D-22B08ECC7A80}"/>
    <dgm:cxn modelId="{7F686BA8-D1DE-4480-BA18-EADD297CE6E1}" type="presOf" srcId="{C7F5D8BC-5CD9-4D7B-8E04-3E787F78010D}" destId="{A0533CA3-888E-4A6C-9085-753035FD17A9}" srcOrd="0" destOrd="0" presId="urn:microsoft.com/office/officeart/2005/8/layout/vList5"/>
    <dgm:cxn modelId="{722F36AB-E2CE-492C-8269-D35C0C7B42EC}" srcId="{6E1979AE-4730-483A-84D0-CFD70B4B7814}" destId="{C6E2375C-7DDA-41BB-96AA-E0C7FC2F4A08}" srcOrd="1" destOrd="0" parTransId="{B42EA298-BD56-4058-A5CC-2E2410239168}" sibTransId="{EF84642B-ADCF-4C9E-8961-9B72266D793C}"/>
    <dgm:cxn modelId="{CDEE25B7-9F37-4F57-AA2E-5D4B4B199777}" srcId="{6E1979AE-4730-483A-84D0-CFD70B4B7814}" destId="{9F9F8738-60FB-4E55-9EE7-1FB8548D38BC}" srcOrd="6" destOrd="0" parTransId="{21DCFB76-3C5D-40E1-92EC-396C76CC57A8}" sibTransId="{389A244B-03AE-4240-9BB9-FC40E07BDA85}"/>
    <dgm:cxn modelId="{38C56ABE-149E-4BA9-ABED-06DE35F14B63}" type="presOf" srcId="{E8B8E6A0-3CD7-484E-A3EE-9BC9E8017BB8}" destId="{42257B0B-D357-4F3B-96FB-0D3A23FFD85B}" srcOrd="0" destOrd="0" presId="urn:microsoft.com/office/officeart/2005/8/layout/vList5"/>
    <dgm:cxn modelId="{B9949BCE-D775-4AEB-A829-913A32C42815}" srcId="{6E1979AE-4730-483A-84D0-CFD70B4B7814}" destId="{B724D949-8591-48BC-B2FD-6AFF619CD6BC}" srcOrd="7" destOrd="0" parTransId="{88FEC074-A22D-422A-A8DE-4E5D33EA033D}" sibTransId="{561E868D-A8C2-4EC0-A524-1793B4776AA6}"/>
    <dgm:cxn modelId="{5F3316E7-74DF-4F25-9F8C-AEB285A3A5FC}" srcId="{6E1979AE-4730-483A-84D0-CFD70B4B7814}" destId="{B7A05B31-1EA3-4B85-9FB4-145A975BBC3B}" srcOrd="0" destOrd="0" parTransId="{31A85C26-17BC-4C05-90AC-36209748BE9D}" sibTransId="{332E50EE-80F7-4942-9285-E4E7875BD28B}"/>
    <dgm:cxn modelId="{B3C490FE-B9C7-49D4-8728-DB2CFB55D0E0}" type="presOf" srcId="{B724D949-8591-48BC-B2FD-6AFF619CD6BC}" destId="{3ABF797C-DB4D-4916-9545-20ECF0D2B6AD}" srcOrd="0" destOrd="0" presId="urn:microsoft.com/office/officeart/2005/8/layout/vList5"/>
    <dgm:cxn modelId="{AA0CF4FE-43EB-42F2-85FC-2D0429DA6BFD}" type="presOf" srcId="{C6E2375C-7DDA-41BB-96AA-E0C7FC2F4A08}" destId="{67D845E3-F23D-4238-B97A-00E469163450}" srcOrd="0" destOrd="0" presId="urn:microsoft.com/office/officeart/2005/8/layout/vList5"/>
    <dgm:cxn modelId="{F5E51C27-71E6-41FE-877B-85C3726531CC}" type="presParOf" srcId="{DA16ED42-116A-4C2C-B154-AAF3576E1A78}" destId="{53C30840-101C-4CE7-A61D-AB41C7E314EE}" srcOrd="0" destOrd="0" presId="urn:microsoft.com/office/officeart/2005/8/layout/vList5"/>
    <dgm:cxn modelId="{C27BC7D7-51A1-4F97-9052-1543E80EC396}" type="presParOf" srcId="{53C30840-101C-4CE7-A61D-AB41C7E314EE}" destId="{4ED62602-0B4E-4CCF-B981-FD9E48F9689B}" srcOrd="0" destOrd="0" presId="urn:microsoft.com/office/officeart/2005/8/layout/vList5"/>
    <dgm:cxn modelId="{0CACDBE1-B53A-4DBC-AC56-46C974833AEB}" type="presParOf" srcId="{DA16ED42-116A-4C2C-B154-AAF3576E1A78}" destId="{4E9F23CC-B428-4E36-91D5-9924B2FB6BE8}" srcOrd="1" destOrd="0" presId="urn:microsoft.com/office/officeart/2005/8/layout/vList5"/>
    <dgm:cxn modelId="{0586227A-8375-46AF-B6BD-6F811848BB42}" type="presParOf" srcId="{DA16ED42-116A-4C2C-B154-AAF3576E1A78}" destId="{E2EB39B7-BD34-4893-A11C-49418A1C6095}" srcOrd="2" destOrd="0" presId="urn:microsoft.com/office/officeart/2005/8/layout/vList5"/>
    <dgm:cxn modelId="{EA0B078C-B6D3-47FE-A338-D0AADF7FFC5C}" type="presParOf" srcId="{E2EB39B7-BD34-4893-A11C-49418A1C6095}" destId="{67D845E3-F23D-4238-B97A-00E469163450}" srcOrd="0" destOrd="0" presId="urn:microsoft.com/office/officeart/2005/8/layout/vList5"/>
    <dgm:cxn modelId="{4B7522C3-CA5A-44C5-8691-4DE25D0F0A46}" type="presParOf" srcId="{DA16ED42-116A-4C2C-B154-AAF3576E1A78}" destId="{84F8A242-2197-42FB-8150-42AEEDF030FE}" srcOrd="3" destOrd="0" presId="urn:microsoft.com/office/officeart/2005/8/layout/vList5"/>
    <dgm:cxn modelId="{8638A1BC-A8E3-4BE4-B1CA-5CD541EDF5A4}" type="presParOf" srcId="{DA16ED42-116A-4C2C-B154-AAF3576E1A78}" destId="{F9F48A35-EEB5-4087-A2D9-4B4928DAF8EB}" srcOrd="4" destOrd="0" presId="urn:microsoft.com/office/officeart/2005/8/layout/vList5"/>
    <dgm:cxn modelId="{BF07E81F-26C7-4452-8003-99F845FB0737}" type="presParOf" srcId="{F9F48A35-EEB5-4087-A2D9-4B4928DAF8EB}" destId="{D7C1F432-A6B2-4E74-BF54-E1CD47A535B9}" srcOrd="0" destOrd="0" presId="urn:microsoft.com/office/officeart/2005/8/layout/vList5"/>
    <dgm:cxn modelId="{37DD52E8-469B-41BB-BB5B-422607664E72}" type="presParOf" srcId="{DA16ED42-116A-4C2C-B154-AAF3576E1A78}" destId="{6ECAEEC7-407C-4699-B421-877B758B35F0}" srcOrd="5" destOrd="0" presId="urn:microsoft.com/office/officeart/2005/8/layout/vList5"/>
    <dgm:cxn modelId="{663DE6EE-6BC5-4F43-9BFB-71A2A7A83CA1}" type="presParOf" srcId="{DA16ED42-116A-4C2C-B154-AAF3576E1A78}" destId="{998DD0F5-AD90-4F1D-A0A0-AA944BCE8BC0}" srcOrd="6" destOrd="0" presId="urn:microsoft.com/office/officeart/2005/8/layout/vList5"/>
    <dgm:cxn modelId="{87955B35-3839-4F18-8949-66CB1C8A9643}" type="presParOf" srcId="{998DD0F5-AD90-4F1D-A0A0-AA944BCE8BC0}" destId="{A0533CA3-888E-4A6C-9085-753035FD17A9}" srcOrd="0" destOrd="0" presId="urn:microsoft.com/office/officeart/2005/8/layout/vList5"/>
    <dgm:cxn modelId="{B97E0FDF-57C3-47B7-B133-473FE5BB1765}" type="presParOf" srcId="{DA16ED42-116A-4C2C-B154-AAF3576E1A78}" destId="{58EE7E3B-1C19-4FC8-AC99-95796A3663F4}" srcOrd="7" destOrd="0" presId="urn:microsoft.com/office/officeart/2005/8/layout/vList5"/>
    <dgm:cxn modelId="{07164154-19D1-4741-95ED-868D9C95396F}" type="presParOf" srcId="{DA16ED42-116A-4C2C-B154-AAF3576E1A78}" destId="{ABA1E1E1-35F8-493F-BE93-C6C63C1E27C6}" srcOrd="8" destOrd="0" presId="urn:microsoft.com/office/officeart/2005/8/layout/vList5"/>
    <dgm:cxn modelId="{1905604C-7FD9-4B5F-BB6B-06D0913B3780}" type="presParOf" srcId="{ABA1E1E1-35F8-493F-BE93-C6C63C1E27C6}" destId="{42257B0B-D357-4F3B-96FB-0D3A23FFD85B}" srcOrd="0" destOrd="0" presId="urn:microsoft.com/office/officeart/2005/8/layout/vList5"/>
    <dgm:cxn modelId="{2DF7E06B-9B6F-4C51-B7CB-7F06B8BB658A}" type="presParOf" srcId="{DA16ED42-116A-4C2C-B154-AAF3576E1A78}" destId="{852C31B3-1BDD-4DE2-BCD0-A97AFCAC1E19}" srcOrd="9" destOrd="0" presId="urn:microsoft.com/office/officeart/2005/8/layout/vList5"/>
    <dgm:cxn modelId="{053F0DA6-3516-4E6C-9ADA-276713E282FE}" type="presParOf" srcId="{DA16ED42-116A-4C2C-B154-AAF3576E1A78}" destId="{352ECE97-6CB0-4DF4-BCF4-0B08A31F51F2}" srcOrd="10" destOrd="0" presId="urn:microsoft.com/office/officeart/2005/8/layout/vList5"/>
    <dgm:cxn modelId="{08541DE8-6A97-4FD2-A16D-4D285D760F2B}" type="presParOf" srcId="{352ECE97-6CB0-4DF4-BCF4-0B08A31F51F2}" destId="{3902CFA4-2BC1-452F-A988-DC47C2112985}" srcOrd="0" destOrd="0" presId="urn:microsoft.com/office/officeart/2005/8/layout/vList5"/>
    <dgm:cxn modelId="{045ABB82-2337-4D34-ABB9-9E1118449EE5}" type="presParOf" srcId="{DA16ED42-116A-4C2C-B154-AAF3576E1A78}" destId="{6AA32EC5-89E5-49CC-9384-6001DE9BE9F6}" srcOrd="11" destOrd="0" presId="urn:microsoft.com/office/officeart/2005/8/layout/vList5"/>
    <dgm:cxn modelId="{3E734EF5-9096-4921-B185-998E4C458ED5}" type="presParOf" srcId="{DA16ED42-116A-4C2C-B154-AAF3576E1A78}" destId="{D99116F3-689E-4422-A029-7281DAB5BC99}" srcOrd="12" destOrd="0" presId="urn:microsoft.com/office/officeart/2005/8/layout/vList5"/>
    <dgm:cxn modelId="{B1F612C4-2C53-4E3C-880F-90164CEF3342}" type="presParOf" srcId="{D99116F3-689E-4422-A029-7281DAB5BC99}" destId="{FE64E772-DA1F-4F40-AF6F-2D588A51C235}" srcOrd="0" destOrd="0" presId="urn:microsoft.com/office/officeart/2005/8/layout/vList5"/>
    <dgm:cxn modelId="{55F4C945-1790-493B-80E7-6A5BF07D16A5}" type="presParOf" srcId="{DA16ED42-116A-4C2C-B154-AAF3576E1A78}" destId="{16FF66F8-2F50-4F03-AB98-D066E309D494}" srcOrd="13" destOrd="0" presId="urn:microsoft.com/office/officeart/2005/8/layout/vList5"/>
    <dgm:cxn modelId="{6318F6A4-80A3-4AEC-AB59-0F452C9D629A}" type="presParOf" srcId="{DA16ED42-116A-4C2C-B154-AAF3576E1A78}" destId="{1DC76024-9ACE-4C1B-83C5-2E5CBD8A6699}" srcOrd="14" destOrd="0" presId="urn:microsoft.com/office/officeart/2005/8/layout/vList5"/>
    <dgm:cxn modelId="{A03F0998-CA7C-4977-B6A0-11E8493B2B47}" type="presParOf" srcId="{1DC76024-9ACE-4C1B-83C5-2E5CBD8A6699}" destId="{3ABF797C-DB4D-4916-9545-20ECF0D2B6AD}" srcOrd="0" destOrd="0" presId="urn:microsoft.com/office/officeart/2005/8/layout/vList5"/>
    <dgm:cxn modelId="{7B401D19-762B-4247-B68A-CEA437A78A64}" type="presParOf" srcId="{DA16ED42-116A-4C2C-B154-AAF3576E1A78}" destId="{C0DE8210-F6BB-4659-A26B-EEF2ECFA7BC1}" srcOrd="15" destOrd="0" presId="urn:microsoft.com/office/officeart/2005/8/layout/vList5"/>
    <dgm:cxn modelId="{D13A858C-8472-47CD-AF9A-89352AC15A7B}" type="presParOf" srcId="{DA16ED42-116A-4C2C-B154-AAF3576E1A78}" destId="{26B24BFE-1C9A-4CB6-938A-BE5F90E7A7EF}" srcOrd="16" destOrd="0" presId="urn:microsoft.com/office/officeart/2005/8/layout/vList5"/>
    <dgm:cxn modelId="{E2060475-74D5-4FA7-920D-27E91B762600}" type="presParOf" srcId="{26B24BFE-1C9A-4CB6-938A-BE5F90E7A7EF}" destId="{45A4AA92-96FF-4DDC-AFD5-7566E3D9A317}" srcOrd="0" destOrd="0" presId="urn:microsoft.com/office/officeart/2005/8/layout/vList5"/>
    <dgm:cxn modelId="{981B97A3-29B9-46B2-BDB3-F07958E6230E}" type="presParOf" srcId="{DA16ED42-116A-4C2C-B154-AAF3576E1A78}" destId="{894D3A50-580A-4BBB-8F1C-64742058C390}" srcOrd="17" destOrd="0" presId="urn:microsoft.com/office/officeart/2005/8/layout/vList5"/>
    <dgm:cxn modelId="{B09A2C0F-2801-464D-988B-5EF494C03315}" type="presParOf" srcId="{DA16ED42-116A-4C2C-B154-AAF3576E1A78}" destId="{B1F5E3CF-B3A1-4DA9-A307-DAFFA09D0311}" srcOrd="18" destOrd="0" presId="urn:microsoft.com/office/officeart/2005/8/layout/vList5"/>
    <dgm:cxn modelId="{5CA453DE-714C-4C9F-A470-D7101396633E}" type="presParOf" srcId="{B1F5E3CF-B3A1-4DA9-A307-DAFFA09D0311}" destId="{7A538120-B619-4B4E-8639-59ABB33A18C9}" srcOrd="0" destOrd="0" presId="urn:microsoft.com/office/officeart/2005/8/layout/vList5"/>
    <dgm:cxn modelId="{329B9C54-4271-4AEA-BA71-E0916E705685}" type="presParOf" srcId="{DA16ED42-116A-4C2C-B154-AAF3576E1A78}" destId="{6060B5D3-1222-4F7E-AD2D-502162B1687D}" srcOrd="19" destOrd="0" presId="urn:microsoft.com/office/officeart/2005/8/layout/vList5"/>
    <dgm:cxn modelId="{731D35AC-2322-4114-AC53-A3174BD11257}" type="presParOf" srcId="{DA16ED42-116A-4C2C-B154-AAF3576E1A78}" destId="{E7B0F2E7-3208-4BCB-9E9E-782C07A89C2A}" srcOrd="20" destOrd="0" presId="urn:microsoft.com/office/officeart/2005/8/layout/vList5"/>
    <dgm:cxn modelId="{773C0EB8-F271-45E1-AE63-91EEE421D049}" type="presParOf" srcId="{E7B0F2E7-3208-4BCB-9E9E-782C07A89C2A}" destId="{5985B4A3-A750-41C4-A15F-4D26F9283AC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3F0969-0D53-4A2A-B115-AC5EACCD978A}" type="doc">
      <dgm:prSet loTypeId="urn:microsoft.com/office/officeart/2018/2/layout/IconLabelDescriptionList" loCatId="icon" qsTypeId="urn:microsoft.com/office/officeart/2005/8/quickstyle/simple1" qsCatId="simple" csTypeId="urn:microsoft.com/office/officeart/2005/8/colors/accent4_4" csCatId="accent4" phldr="1"/>
      <dgm:spPr/>
      <dgm:t>
        <a:bodyPr/>
        <a:lstStyle/>
        <a:p>
          <a:endParaRPr lang="en-US"/>
        </a:p>
      </dgm:t>
    </dgm:pt>
    <dgm:pt modelId="{4F999C84-5293-477F-ACA8-AC7E8838399E}">
      <dgm:prSet phldrT="[Text]" phldr="0"/>
      <dgm:spPr/>
      <dgm:t>
        <a:bodyPr/>
        <a:lstStyle/>
        <a:p>
          <a:pPr>
            <a:lnSpc>
              <a:spcPct val="100000"/>
            </a:lnSpc>
            <a:defRPr b="1"/>
          </a:pPr>
          <a:r>
            <a:rPr lang="en-US"/>
            <a:t>Review 1</a:t>
          </a:r>
        </a:p>
      </dgm:t>
    </dgm:pt>
    <dgm:pt modelId="{408C3312-1BF8-468B-A113-A42670E35E45}" type="parTrans" cxnId="{FC8D9009-8B36-4181-9005-96F0BE460570}">
      <dgm:prSet/>
      <dgm:spPr/>
      <dgm:t>
        <a:bodyPr/>
        <a:lstStyle/>
        <a:p>
          <a:endParaRPr lang="en-US"/>
        </a:p>
      </dgm:t>
    </dgm:pt>
    <dgm:pt modelId="{5B9B7B54-AE0B-447D-91F5-582A9BEDAD4C}" type="sibTrans" cxnId="{FC8D9009-8B36-4181-9005-96F0BE460570}">
      <dgm:prSet/>
      <dgm:spPr/>
      <dgm:t>
        <a:bodyPr/>
        <a:lstStyle/>
        <a:p>
          <a:endParaRPr lang="en-US"/>
        </a:p>
      </dgm:t>
    </dgm:pt>
    <dgm:pt modelId="{5103BB75-553E-4C60-99D9-BCC6D06A11DC}">
      <dgm:prSet phldrT="[Text]" phldr="0"/>
      <dgm:spPr/>
      <dgm:t>
        <a:bodyPr/>
        <a:lstStyle/>
        <a:p>
          <a:pPr>
            <a:lnSpc>
              <a:spcPct val="100000"/>
            </a:lnSpc>
            <a:defRPr b="1"/>
          </a:pPr>
          <a:r>
            <a:rPr lang="en-US"/>
            <a:t>Review </a:t>
          </a:r>
          <a:r>
            <a:rPr lang="en-US">
              <a:latin typeface="Bembo"/>
            </a:rPr>
            <a:t>2</a:t>
          </a:r>
          <a:endParaRPr lang="en-US"/>
        </a:p>
      </dgm:t>
    </dgm:pt>
    <dgm:pt modelId="{E316C048-8F85-4521-8CD2-A475977B0083}" type="parTrans" cxnId="{402F404A-9561-46DF-B87C-7649CB3D67B7}">
      <dgm:prSet/>
      <dgm:spPr/>
      <dgm:t>
        <a:bodyPr/>
        <a:lstStyle/>
        <a:p>
          <a:endParaRPr lang="en-US"/>
        </a:p>
      </dgm:t>
    </dgm:pt>
    <dgm:pt modelId="{22C0947F-8644-4E2F-811E-C0B12FB42BB2}" type="sibTrans" cxnId="{402F404A-9561-46DF-B87C-7649CB3D67B7}">
      <dgm:prSet/>
      <dgm:spPr/>
      <dgm:t>
        <a:bodyPr/>
        <a:lstStyle/>
        <a:p>
          <a:endParaRPr lang="en-US"/>
        </a:p>
      </dgm:t>
    </dgm:pt>
    <dgm:pt modelId="{83D07CD6-801B-4AEB-A640-85142C2E4CC1}">
      <dgm:prSet phldrT="[Text]" phldr="0"/>
      <dgm:spPr/>
      <dgm:t>
        <a:bodyPr/>
        <a:lstStyle/>
        <a:p>
          <a:pPr>
            <a:lnSpc>
              <a:spcPct val="100000"/>
            </a:lnSpc>
          </a:pPr>
          <a:r>
            <a:rPr lang="en-US"/>
            <a:t>Implementation of algorithms and UI of input forms</a:t>
          </a:r>
        </a:p>
      </dgm:t>
    </dgm:pt>
    <dgm:pt modelId="{02035F8E-E0F5-4187-861C-2D64F89B9D89}" type="parTrans" cxnId="{69A648A0-6010-48D5-BA25-EF0355F2BF17}">
      <dgm:prSet/>
      <dgm:spPr/>
      <dgm:t>
        <a:bodyPr/>
        <a:lstStyle/>
        <a:p>
          <a:endParaRPr lang="en-US"/>
        </a:p>
      </dgm:t>
    </dgm:pt>
    <dgm:pt modelId="{EECCBECF-98FF-41BC-8987-6DED45633D20}" type="sibTrans" cxnId="{69A648A0-6010-48D5-BA25-EF0355F2BF17}">
      <dgm:prSet/>
      <dgm:spPr/>
      <dgm:t>
        <a:bodyPr/>
        <a:lstStyle/>
        <a:p>
          <a:endParaRPr lang="en-US"/>
        </a:p>
      </dgm:t>
    </dgm:pt>
    <dgm:pt modelId="{102D80B7-666A-41C2-ACC1-D8A0CEAF19A7}">
      <dgm:prSet phldrT="[Text]" phldr="0"/>
      <dgm:spPr/>
      <dgm:t>
        <a:bodyPr/>
        <a:lstStyle/>
        <a:p>
          <a:pPr>
            <a:lnSpc>
              <a:spcPct val="100000"/>
            </a:lnSpc>
            <a:defRPr b="1"/>
          </a:pPr>
          <a:r>
            <a:rPr lang="en-US"/>
            <a:t>Review </a:t>
          </a:r>
          <a:r>
            <a:rPr lang="en-US">
              <a:latin typeface="Bembo"/>
            </a:rPr>
            <a:t>3</a:t>
          </a:r>
          <a:endParaRPr lang="en-US"/>
        </a:p>
      </dgm:t>
    </dgm:pt>
    <dgm:pt modelId="{6DD87B0F-FBF2-4981-935F-A701DAC5610D}" type="parTrans" cxnId="{7407912D-F568-4C61-A21D-24CA171C6136}">
      <dgm:prSet/>
      <dgm:spPr/>
      <dgm:t>
        <a:bodyPr/>
        <a:lstStyle/>
        <a:p>
          <a:endParaRPr lang="en-US"/>
        </a:p>
      </dgm:t>
    </dgm:pt>
    <dgm:pt modelId="{A0B7E43A-12B1-4104-BCF3-4A73B43A2B52}" type="sibTrans" cxnId="{7407912D-F568-4C61-A21D-24CA171C6136}">
      <dgm:prSet/>
      <dgm:spPr/>
      <dgm:t>
        <a:bodyPr/>
        <a:lstStyle/>
        <a:p>
          <a:endParaRPr lang="en-US"/>
        </a:p>
      </dgm:t>
    </dgm:pt>
    <dgm:pt modelId="{A6B14359-FE58-4CEF-8A69-38CF18480FE4}">
      <dgm:prSet phldr="0"/>
      <dgm:spPr/>
      <dgm:t>
        <a:bodyPr/>
        <a:lstStyle/>
        <a:p>
          <a:pPr>
            <a:lnSpc>
              <a:spcPct val="100000"/>
            </a:lnSpc>
          </a:pPr>
          <a:r>
            <a:rPr lang="en-US"/>
            <a:t>Gathering the information regarding project ,identifying the tools ,studying about the best algorithm to use</a:t>
          </a:r>
        </a:p>
      </dgm:t>
    </dgm:pt>
    <dgm:pt modelId="{27430154-8128-4716-A49E-9E83B87A45B9}" type="parTrans" cxnId="{51362733-82E1-45CD-A37C-3D2FD8886401}">
      <dgm:prSet/>
      <dgm:spPr/>
    </dgm:pt>
    <dgm:pt modelId="{844E659F-2A09-41EE-B74C-086C45CDC9E7}" type="sibTrans" cxnId="{51362733-82E1-45CD-A37C-3D2FD8886401}">
      <dgm:prSet/>
      <dgm:spPr/>
      <dgm:t>
        <a:bodyPr/>
        <a:lstStyle/>
        <a:p>
          <a:endParaRPr lang="en-US"/>
        </a:p>
      </dgm:t>
    </dgm:pt>
    <dgm:pt modelId="{2469ACBA-10E3-4A53-BC7C-204E46FDAFA1}">
      <dgm:prSet phldr="0"/>
      <dgm:spPr/>
      <dgm:t>
        <a:bodyPr/>
        <a:lstStyle/>
        <a:p>
          <a:pPr>
            <a:lnSpc>
              <a:spcPct val="100000"/>
            </a:lnSpc>
          </a:pPr>
          <a:r>
            <a:rPr lang="en-US"/>
            <a:t>Complete implementation </a:t>
          </a:r>
          <a:r>
            <a:rPr lang="en-US">
              <a:latin typeface="Bembo"/>
            </a:rPr>
            <a:t>and displaying</a:t>
          </a:r>
          <a:r>
            <a:rPr lang="en-US"/>
            <a:t> results</a:t>
          </a:r>
        </a:p>
      </dgm:t>
    </dgm:pt>
    <dgm:pt modelId="{8BBDD64E-5CE8-417C-BFD6-F97066238610}" type="parTrans" cxnId="{EFDD63B7-C878-4179-A79E-EE3A7B6145B0}">
      <dgm:prSet/>
      <dgm:spPr/>
    </dgm:pt>
    <dgm:pt modelId="{398720BB-DAA8-4089-93EF-F089CA32BD3B}" type="sibTrans" cxnId="{EFDD63B7-C878-4179-A79E-EE3A7B6145B0}">
      <dgm:prSet/>
      <dgm:spPr/>
      <dgm:t>
        <a:bodyPr/>
        <a:lstStyle/>
        <a:p>
          <a:endParaRPr lang="en-US"/>
        </a:p>
      </dgm:t>
    </dgm:pt>
    <dgm:pt modelId="{E7CC9DD1-D6D7-424A-8869-C424CD5CC0DC}">
      <dgm:prSet phldr="0"/>
      <dgm:spPr/>
      <dgm:t>
        <a:bodyPr/>
        <a:lstStyle/>
        <a:p>
          <a:pPr>
            <a:lnSpc>
              <a:spcPct val="100000"/>
            </a:lnSpc>
            <a:defRPr b="1"/>
          </a:pPr>
          <a:r>
            <a:rPr lang="en-US">
              <a:latin typeface="Bembo"/>
            </a:rPr>
            <a:t>Final Review</a:t>
          </a:r>
        </a:p>
      </dgm:t>
    </dgm:pt>
    <dgm:pt modelId="{BBB1C9F1-9F86-481B-8708-219CD5A1C24A}" type="parTrans" cxnId="{5A3EAAF1-E48C-48FF-BFC0-332463A4349D}">
      <dgm:prSet/>
      <dgm:spPr/>
    </dgm:pt>
    <dgm:pt modelId="{E3D7CBA5-D2C4-4A53-AE2A-4140A97DD93E}" type="sibTrans" cxnId="{5A3EAAF1-E48C-48FF-BFC0-332463A4349D}">
      <dgm:prSet/>
      <dgm:spPr/>
      <dgm:t>
        <a:bodyPr/>
        <a:lstStyle/>
        <a:p>
          <a:endParaRPr lang="en-US"/>
        </a:p>
      </dgm:t>
    </dgm:pt>
    <dgm:pt modelId="{9D848171-1890-41CE-95EC-8544DAB26D1B}">
      <dgm:prSet phldr="0"/>
      <dgm:spPr/>
      <dgm:t>
        <a:bodyPr/>
        <a:lstStyle/>
        <a:p>
          <a:pPr>
            <a:lnSpc>
              <a:spcPct val="100000"/>
            </a:lnSpc>
          </a:pPr>
          <a:r>
            <a:rPr lang="en-US"/>
            <a:t>Includes detailed description of project</a:t>
          </a:r>
        </a:p>
      </dgm:t>
    </dgm:pt>
    <dgm:pt modelId="{4B22B3A3-91F0-4A58-A800-8BA895D85F84}" type="parTrans" cxnId="{C8E41308-50EB-4DE1-8FA1-A8A3362E7E93}">
      <dgm:prSet/>
      <dgm:spPr/>
    </dgm:pt>
    <dgm:pt modelId="{1F74A90D-E028-49E2-A2CD-D4E779D1FC0A}" type="sibTrans" cxnId="{C8E41308-50EB-4DE1-8FA1-A8A3362E7E93}">
      <dgm:prSet/>
      <dgm:spPr/>
      <dgm:t>
        <a:bodyPr/>
        <a:lstStyle/>
        <a:p>
          <a:endParaRPr lang="en-US"/>
        </a:p>
      </dgm:t>
    </dgm:pt>
    <dgm:pt modelId="{EE3D92B1-32F1-4E7F-B583-D3BB19297660}" type="pres">
      <dgm:prSet presAssocID="{233F0969-0D53-4A2A-B115-AC5EACCD978A}" presName="root" presStyleCnt="0">
        <dgm:presLayoutVars>
          <dgm:dir/>
          <dgm:resizeHandles val="exact"/>
        </dgm:presLayoutVars>
      </dgm:prSet>
      <dgm:spPr/>
    </dgm:pt>
    <dgm:pt modelId="{A0164C1E-CF19-4577-86EB-D08319EFA10B}" type="pres">
      <dgm:prSet presAssocID="{4F999C84-5293-477F-ACA8-AC7E8838399E}" presName="compNode" presStyleCnt="0"/>
      <dgm:spPr/>
    </dgm:pt>
    <dgm:pt modelId="{DB23F194-7454-4BD3-8107-C8609CBCA7A6}" type="pres">
      <dgm:prSet presAssocID="{4F999C84-5293-477F-ACA8-AC7E883839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89FD362B-B408-4933-B204-F3BEFE3AD13D}" type="pres">
      <dgm:prSet presAssocID="{4F999C84-5293-477F-ACA8-AC7E8838399E}" presName="iconSpace" presStyleCnt="0"/>
      <dgm:spPr/>
    </dgm:pt>
    <dgm:pt modelId="{D32FFB64-F872-4403-9362-7152556D7823}" type="pres">
      <dgm:prSet presAssocID="{4F999C84-5293-477F-ACA8-AC7E8838399E}" presName="parTx" presStyleLbl="revTx" presStyleIdx="0" presStyleCnt="8">
        <dgm:presLayoutVars>
          <dgm:chMax val="0"/>
          <dgm:chPref val="0"/>
        </dgm:presLayoutVars>
      </dgm:prSet>
      <dgm:spPr/>
    </dgm:pt>
    <dgm:pt modelId="{D01E3DDC-79FC-4AAA-A516-BA34D97DD7B4}" type="pres">
      <dgm:prSet presAssocID="{4F999C84-5293-477F-ACA8-AC7E8838399E}" presName="txSpace" presStyleCnt="0"/>
      <dgm:spPr/>
    </dgm:pt>
    <dgm:pt modelId="{8594F4D1-83CF-490D-A72A-3213CFE59E8C}" type="pres">
      <dgm:prSet presAssocID="{4F999C84-5293-477F-ACA8-AC7E8838399E}" presName="desTx" presStyleLbl="revTx" presStyleIdx="1" presStyleCnt="8">
        <dgm:presLayoutVars/>
      </dgm:prSet>
      <dgm:spPr/>
    </dgm:pt>
    <dgm:pt modelId="{8D089E4F-3553-4689-A1E9-EC65E6352777}" type="pres">
      <dgm:prSet presAssocID="{5B9B7B54-AE0B-447D-91F5-582A9BEDAD4C}" presName="sibTrans" presStyleCnt="0"/>
      <dgm:spPr/>
    </dgm:pt>
    <dgm:pt modelId="{1892211A-5B84-4565-BE81-FAC2880C2C42}" type="pres">
      <dgm:prSet presAssocID="{5103BB75-553E-4C60-99D9-BCC6D06A11DC}" presName="compNode" presStyleCnt="0"/>
      <dgm:spPr/>
    </dgm:pt>
    <dgm:pt modelId="{BEEDD7C0-CE0C-4671-AA50-D75B22D196A7}" type="pres">
      <dgm:prSet presAssocID="{5103BB75-553E-4C60-99D9-BCC6D06A11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A70B7DC5-3DB2-41DB-9F8B-D86F4CDD0809}" type="pres">
      <dgm:prSet presAssocID="{5103BB75-553E-4C60-99D9-BCC6D06A11DC}" presName="iconSpace" presStyleCnt="0"/>
      <dgm:spPr/>
    </dgm:pt>
    <dgm:pt modelId="{01357FC9-1590-4D6F-AFED-A0DA30FBD946}" type="pres">
      <dgm:prSet presAssocID="{5103BB75-553E-4C60-99D9-BCC6D06A11DC}" presName="parTx" presStyleLbl="revTx" presStyleIdx="2" presStyleCnt="8">
        <dgm:presLayoutVars>
          <dgm:chMax val="0"/>
          <dgm:chPref val="0"/>
        </dgm:presLayoutVars>
      </dgm:prSet>
      <dgm:spPr/>
    </dgm:pt>
    <dgm:pt modelId="{57FDFD4D-683F-4B63-9798-FA49029EC0E1}" type="pres">
      <dgm:prSet presAssocID="{5103BB75-553E-4C60-99D9-BCC6D06A11DC}" presName="txSpace" presStyleCnt="0"/>
      <dgm:spPr/>
    </dgm:pt>
    <dgm:pt modelId="{71D7777D-5D14-497A-A2D8-A39257105F4D}" type="pres">
      <dgm:prSet presAssocID="{5103BB75-553E-4C60-99D9-BCC6D06A11DC}" presName="desTx" presStyleLbl="revTx" presStyleIdx="3" presStyleCnt="8">
        <dgm:presLayoutVars/>
      </dgm:prSet>
      <dgm:spPr/>
    </dgm:pt>
    <dgm:pt modelId="{75F9A759-AC7B-417A-9172-D36BD90A3D53}" type="pres">
      <dgm:prSet presAssocID="{22C0947F-8644-4E2F-811E-C0B12FB42BB2}" presName="sibTrans" presStyleCnt="0"/>
      <dgm:spPr/>
    </dgm:pt>
    <dgm:pt modelId="{C7AE3CBA-144C-4567-A5DC-4773F5529080}" type="pres">
      <dgm:prSet presAssocID="{102D80B7-666A-41C2-ACC1-D8A0CEAF19A7}" presName="compNode" presStyleCnt="0"/>
      <dgm:spPr/>
    </dgm:pt>
    <dgm:pt modelId="{8BFFA159-7C48-49E6-9490-234F18D6D97A}" type="pres">
      <dgm:prSet presAssocID="{102D80B7-666A-41C2-ACC1-D8A0CEAF19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10D8D13-AA99-463C-8773-BD68005F7E4B}" type="pres">
      <dgm:prSet presAssocID="{102D80B7-666A-41C2-ACC1-D8A0CEAF19A7}" presName="iconSpace" presStyleCnt="0"/>
      <dgm:spPr/>
    </dgm:pt>
    <dgm:pt modelId="{BEA44020-FED7-4F27-96BB-E0AD99E5C625}" type="pres">
      <dgm:prSet presAssocID="{102D80B7-666A-41C2-ACC1-D8A0CEAF19A7}" presName="parTx" presStyleLbl="revTx" presStyleIdx="4" presStyleCnt="8">
        <dgm:presLayoutVars>
          <dgm:chMax val="0"/>
          <dgm:chPref val="0"/>
        </dgm:presLayoutVars>
      </dgm:prSet>
      <dgm:spPr/>
    </dgm:pt>
    <dgm:pt modelId="{05E4F38C-DADC-4D85-9D3B-99751B8A6447}" type="pres">
      <dgm:prSet presAssocID="{102D80B7-666A-41C2-ACC1-D8A0CEAF19A7}" presName="txSpace" presStyleCnt="0"/>
      <dgm:spPr/>
    </dgm:pt>
    <dgm:pt modelId="{66A831BC-447D-4F29-B820-8F155E67C099}" type="pres">
      <dgm:prSet presAssocID="{102D80B7-666A-41C2-ACC1-D8A0CEAF19A7}" presName="desTx" presStyleLbl="revTx" presStyleIdx="5" presStyleCnt="8">
        <dgm:presLayoutVars/>
      </dgm:prSet>
      <dgm:spPr/>
    </dgm:pt>
    <dgm:pt modelId="{48885FD2-E16D-4A78-8896-6FD5F71153BC}" type="pres">
      <dgm:prSet presAssocID="{A0B7E43A-12B1-4104-BCF3-4A73B43A2B52}" presName="sibTrans" presStyleCnt="0"/>
      <dgm:spPr/>
    </dgm:pt>
    <dgm:pt modelId="{A8680179-658D-4C29-8E84-C0EDC598644C}" type="pres">
      <dgm:prSet presAssocID="{E7CC9DD1-D6D7-424A-8869-C424CD5CC0DC}" presName="compNode" presStyleCnt="0"/>
      <dgm:spPr/>
    </dgm:pt>
    <dgm:pt modelId="{8E77A520-A60B-479F-8EF5-36D55AA73638}" type="pres">
      <dgm:prSet presAssocID="{E7CC9DD1-D6D7-424A-8869-C424CD5CC0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D17E4075-071D-43B1-A15C-9C852EFE716D}" type="pres">
      <dgm:prSet presAssocID="{E7CC9DD1-D6D7-424A-8869-C424CD5CC0DC}" presName="iconSpace" presStyleCnt="0"/>
      <dgm:spPr/>
    </dgm:pt>
    <dgm:pt modelId="{5D5535E8-314F-4645-8B62-9DEBC3B30704}" type="pres">
      <dgm:prSet presAssocID="{E7CC9DD1-D6D7-424A-8869-C424CD5CC0DC}" presName="parTx" presStyleLbl="revTx" presStyleIdx="6" presStyleCnt="8">
        <dgm:presLayoutVars>
          <dgm:chMax val="0"/>
          <dgm:chPref val="0"/>
        </dgm:presLayoutVars>
      </dgm:prSet>
      <dgm:spPr/>
    </dgm:pt>
    <dgm:pt modelId="{1B43D0A1-85C5-424F-8615-C65AF4FAFEE7}" type="pres">
      <dgm:prSet presAssocID="{E7CC9DD1-D6D7-424A-8869-C424CD5CC0DC}" presName="txSpace" presStyleCnt="0"/>
      <dgm:spPr/>
    </dgm:pt>
    <dgm:pt modelId="{0B5476E7-7EF4-4E43-9AB6-3D42297A9402}" type="pres">
      <dgm:prSet presAssocID="{E7CC9DD1-D6D7-424A-8869-C424CD5CC0DC}" presName="desTx" presStyleLbl="revTx" presStyleIdx="7" presStyleCnt="8">
        <dgm:presLayoutVars/>
      </dgm:prSet>
      <dgm:spPr/>
    </dgm:pt>
  </dgm:ptLst>
  <dgm:cxnLst>
    <dgm:cxn modelId="{56376A07-107A-4A4C-942D-71A8072496A1}" type="presOf" srcId="{E7CC9DD1-D6D7-424A-8869-C424CD5CC0DC}" destId="{5D5535E8-314F-4645-8B62-9DEBC3B30704}" srcOrd="0" destOrd="0" presId="urn:microsoft.com/office/officeart/2018/2/layout/IconLabelDescriptionList"/>
    <dgm:cxn modelId="{C8E41308-50EB-4DE1-8FA1-A8A3362E7E93}" srcId="{E7CC9DD1-D6D7-424A-8869-C424CD5CC0DC}" destId="{9D848171-1890-41CE-95EC-8544DAB26D1B}" srcOrd="0" destOrd="0" parTransId="{4B22B3A3-91F0-4A58-A800-8BA895D85F84}" sibTransId="{1F74A90D-E028-49E2-A2CD-D4E779D1FC0A}"/>
    <dgm:cxn modelId="{F20E2A08-E8FF-4F4A-BA5B-CAA5BE53617F}" type="presOf" srcId="{2469ACBA-10E3-4A53-BC7C-204E46FDAFA1}" destId="{66A831BC-447D-4F29-B820-8F155E67C099}" srcOrd="0" destOrd="0" presId="urn:microsoft.com/office/officeart/2018/2/layout/IconLabelDescriptionList"/>
    <dgm:cxn modelId="{FC8D9009-8B36-4181-9005-96F0BE460570}" srcId="{233F0969-0D53-4A2A-B115-AC5EACCD978A}" destId="{4F999C84-5293-477F-ACA8-AC7E8838399E}" srcOrd="0" destOrd="0" parTransId="{408C3312-1BF8-468B-A113-A42670E35E45}" sibTransId="{5B9B7B54-AE0B-447D-91F5-582A9BEDAD4C}"/>
    <dgm:cxn modelId="{7407912D-F568-4C61-A21D-24CA171C6136}" srcId="{233F0969-0D53-4A2A-B115-AC5EACCD978A}" destId="{102D80B7-666A-41C2-ACC1-D8A0CEAF19A7}" srcOrd="2" destOrd="0" parTransId="{6DD87B0F-FBF2-4981-935F-A701DAC5610D}" sibTransId="{A0B7E43A-12B1-4104-BCF3-4A73B43A2B52}"/>
    <dgm:cxn modelId="{51362733-82E1-45CD-A37C-3D2FD8886401}" srcId="{4F999C84-5293-477F-ACA8-AC7E8838399E}" destId="{A6B14359-FE58-4CEF-8A69-38CF18480FE4}" srcOrd="0" destOrd="0" parTransId="{27430154-8128-4716-A49E-9E83B87A45B9}" sibTransId="{844E659F-2A09-41EE-B74C-086C45CDC9E7}"/>
    <dgm:cxn modelId="{DEF9D35D-F908-4AB5-9812-CE4655AA8E9D}" type="presOf" srcId="{A6B14359-FE58-4CEF-8A69-38CF18480FE4}" destId="{8594F4D1-83CF-490D-A72A-3213CFE59E8C}" srcOrd="0" destOrd="0" presId="urn:microsoft.com/office/officeart/2018/2/layout/IconLabelDescriptionList"/>
    <dgm:cxn modelId="{402F404A-9561-46DF-B87C-7649CB3D67B7}" srcId="{233F0969-0D53-4A2A-B115-AC5EACCD978A}" destId="{5103BB75-553E-4C60-99D9-BCC6D06A11DC}" srcOrd="1" destOrd="0" parTransId="{E316C048-8F85-4521-8CD2-A475977B0083}" sibTransId="{22C0947F-8644-4E2F-811E-C0B12FB42BB2}"/>
    <dgm:cxn modelId="{72BE5175-AE6F-4877-A45F-BE7AB499F3AF}" type="presOf" srcId="{233F0969-0D53-4A2A-B115-AC5EACCD978A}" destId="{EE3D92B1-32F1-4E7F-B583-D3BB19297660}" srcOrd="0" destOrd="0" presId="urn:microsoft.com/office/officeart/2018/2/layout/IconLabelDescriptionList"/>
    <dgm:cxn modelId="{60F5BB8F-8F99-43E3-BD78-BA9E6CCB7422}" type="presOf" srcId="{102D80B7-666A-41C2-ACC1-D8A0CEAF19A7}" destId="{BEA44020-FED7-4F27-96BB-E0AD99E5C625}" srcOrd="0" destOrd="0" presId="urn:microsoft.com/office/officeart/2018/2/layout/IconLabelDescriptionList"/>
    <dgm:cxn modelId="{E34C8A9F-CAE9-4C5E-8091-A6D736B8BDC3}" type="presOf" srcId="{9D848171-1890-41CE-95EC-8544DAB26D1B}" destId="{0B5476E7-7EF4-4E43-9AB6-3D42297A9402}" srcOrd="0" destOrd="0" presId="urn:microsoft.com/office/officeart/2018/2/layout/IconLabelDescriptionList"/>
    <dgm:cxn modelId="{69A648A0-6010-48D5-BA25-EF0355F2BF17}" srcId="{5103BB75-553E-4C60-99D9-BCC6D06A11DC}" destId="{83D07CD6-801B-4AEB-A640-85142C2E4CC1}" srcOrd="0" destOrd="0" parTransId="{02035F8E-E0F5-4187-861C-2D64F89B9D89}" sibTransId="{EECCBECF-98FF-41BC-8987-6DED45633D20}"/>
    <dgm:cxn modelId="{EFDD63B7-C878-4179-A79E-EE3A7B6145B0}" srcId="{102D80B7-666A-41C2-ACC1-D8A0CEAF19A7}" destId="{2469ACBA-10E3-4A53-BC7C-204E46FDAFA1}" srcOrd="0" destOrd="0" parTransId="{8BBDD64E-5CE8-417C-BFD6-F97066238610}" sibTransId="{398720BB-DAA8-4089-93EF-F089CA32BD3B}"/>
    <dgm:cxn modelId="{9F6799D9-1033-4C1D-B21C-6E3F6DBF86E4}" type="presOf" srcId="{5103BB75-553E-4C60-99D9-BCC6D06A11DC}" destId="{01357FC9-1590-4D6F-AFED-A0DA30FBD946}" srcOrd="0" destOrd="0" presId="urn:microsoft.com/office/officeart/2018/2/layout/IconLabelDescriptionList"/>
    <dgm:cxn modelId="{6E7112DB-0B60-4F38-9C6C-C6A498972F36}" type="presOf" srcId="{83D07CD6-801B-4AEB-A640-85142C2E4CC1}" destId="{71D7777D-5D14-497A-A2D8-A39257105F4D}" srcOrd="0" destOrd="0" presId="urn:microsoft.com/office/officeart/2018/2/layout/IconLabelDescriptionList"/>
    <dgm:cxn modelId="{5A3EAAF1-E48C-48FF-BFC0-332463A4349D}" srcId="{233F0969-0D53-4A2A-B115-AC5EACCD978A}" destId="{E7CC9DD1-D6D7-424A-8869-C424CD5CC0DC}" srcOrd="3" destOrd="0" parTransId="{BBB1C9F1-9F86-481B-8708-219CD5A1C24A}" sibTransId="{E3D7CBA5-D2C4-4A53-AE2A-4140A97DD93E}"/>
    <dgm:cxn modelId="{F594ABF2-9E6F-49B2-A659-D3A4ED7A8A0B}" type="presOf" srcId="{4F999C84-5293-477F-ACA8-AC7E8838399E}" destId="{D32FFB64-F872-4403-9362-7152556D7823}" srcOrd="0" destOrd="0" presId="urn:microsoft.com/office/officeart/2018/2/layout/IconLabelDescriptionList"/>
    <dgm:cxn modelId="{68C19486-4DC3-4813-8425-5FC07B4D42FC}" type="presParOf" srcId="{EE3D92B1-32F1-4E7F-B583-D3BB19297660}" destId="{A0164C1E-CF19-4577-86EB-D08319EFA10B}" srcOrd="0" destOrd="0" presId="urn:microsoft.com/office/officeart/2018/2/layout/IconLabelDescriptionList"/>
    <dgm:cxn modelId="{78D09ACF-BAD9-4ADC-A675-8F0F92545BB9}" type="presParOf" srcId="{A0164C1E-CF19-4577-86EB-D08319EFA10B}" destId="{DB23F194-7454-4BD3-8107-C8609CBCA7A6}" srcOrd="0" destOrd="0" presId="urn:microsoft.com/office/officeart/2018/2/layout/IconLabelDescriptionList"/>
    <dgm:cxn modelId="{8C007E6B-EA91-44F9-B408-39AAC7483B8C}" type="presParOf" srcId="{A0164C1E-CF19-4577-86EB-D08319EFA10B}" destId="{89FD362B-B408-4933-B204-F3BEFE3AD13D}" srcOrd="1" destOrd="0" presId="urn:microsoft.com/office/officeart/2018/2/layout/IconLabelDescriptionList"/>
    <dgm:cxn modelId="{BE835051-08C8-4846-8BA8-CDA13AD4FBAF}" type="presParOf" srcId="{A0164C1E-CF19-4577-86EB-D08319EFA10B}" destId="{D32FFB64-F872-4403-9362-7152556D7823}" srcOrd="2" destOrd="0" presId="urn:microsoft.com/office/officeart/2018/2/layout/IconLabelDescriptionList"/>
    <dgm:cxn modelId="{A91F78FC-0990-43D5-B483-D3E5C6BAFEE8}" type="presParOf" srcId="{A0164C1E-CF19-4577-86EB-D08319EFA10B}" destId="{D01E3DDC-79FC-4AAA-A516-BA34D97DD7B4}" srcOrd="3" destOrd="0" presId="urn:microsoft.com/office/officeart/2018/2/layout/IconLabelDescriptionList"/>
    <dgm:cxn modelId="{00EC4B0F-796E-4FAE-B6AF-1CDC091B9480}" type="presParOf" srcId="{A0164C1E-CF19-4577-86EB-D08319EFA10B}" destId="{8594F4D1-83CF-490D-A72A-3213CFE59E8C}" srcOrd="4" destOrd="0" presId="urn:microsoft.com/office/officeart/2018/2/layout/IconLabelDescriptionList"/>
    <dgm:cxn modelId="{B092310C-FA5B-4EC3-95DB-C5E33492BC33}" type="presParOf" srcId="{EE3D92B1-32F1-4E7F-B583-D3BB19297660}" destId="{8D089E4F-3553-4689-A1E9-EC65E6352777}" srcOrd="1" destOrd="0" presId="urn:microsoft.com/office/officeart/2018/2/layout/IconLabelDescriptionList"/>
    <dgm:cxn modelId="{35AFE00D-02E3-4E25-96F5-3B96B8C3C2BE}" type="presParOf" srcId="{EE3D92B1-32F1-4E7F-B583-D3BB19297660}" destId="{1892211A-5B84-4565-BE81-FAC2880C2C42}" srcOrd="2" destOrd="0" presId="urn:microsoft.com/office/officeart/2018/2/layout/IconLabelDescriptionList"/>
    <dgm:cxn modelId="{9732A047-F5B6-4B00-9D0B-960F8A137062}" type="presParOf" srcId="{1892211A-5B84-4565-BE81-FAC2880C2C42}" destId="{BEEDD7C0-CE0C-4671-AA50-D75B22D196A7}" srcOrd="0" destOrd="0" presId="urn:microsoft.com/office/officeart/2018/2/layout/IconLabelDescriptionList"/>
    <dgm:cxn modelId="{3D15576E-F41A-4EC9-A856-497946D03601}" type="presParOf" srcId="{1892211A-5B84-4565-BE81-FAC2880C2C42}" destId="{A70B7DC5-3DB2-41DB-9F8B-D86F4CDD0809}" srcOrd="1" destOrd="0" presId="urn:microsoft.com/office/officeart/2018/2/layout/IconLabelDescriptionList"/>
    <dgm:cxn modelId="{E995A474-03E8-4BCC-935E-0717C361300C}" type="presParOf" srcId="{1892211A-5B84-4565-BE81-FAC2880C2C42}" destId="{01357FC9-1590-4D6F-AFED-A0DA30FBD946}" srcOrd="2" destOrd="0" presId="urn:microsoft.com/office/officeart/2018/2/layout/IconLabelDescriptionList"/>
    <dgm:cxn modelId="{9A8F0FC4-BEF0-4120-82AD-B428A1405526}" type="presParOf" srcId="{1892211A-5B84-4565-BE81-FAC2880C2C42}" destId="{57FDFD4D-683F-4B63-9798-FA49029EC0E1}" srcOrd="3" destOrd="0" presId="urn:microsoft.com/office/officeart/2018/2/layout/IconLabelDescriptionList"/>
    <dgm:cxn modelId="{65DF2E99-31B9-4CDE-A279-8F11B46B4B3E}" type="presParOf" srcId="{1892211A-5B84-4565-BE81-FAC2880C2C42}" destId="{71D7777D-5D14-497A-A2D8-A39257105F4D}" srcOrd="4" destOrd="0" presId="urn:microsoft.com/office/officeart/2018/2/layout/IconLabelDescriptionList"/>
    <dgm:cxn modelId="{A6242460-56E3-4341-A898-B13322264CA8}" type="presParOf" srcId="{EE3D92B1-32F1-4E7F-B583-D3BB19297660}" destId="{75F9A759-AC7B-417A-9172-D36BD90A3D53}" srcOrd="3" destOrd="0" presId="urn:microsoft.com/office/officeart/2018/2/layout/IconLabelDescriptionList"/>
    <dgm:cxn modelId="{72FAB7F5-E85C-433D-B1D8-8DA0E7ACA9A9}" type="presParOf" srcId="{EE3D92B1-32F1-4E7F-B583-D3BB19297660}" destId="{C7AE3CBA-144C-4567-A5DC-4773F5529080}" srcOrd="4" destOrd="0" presId="urn:microsoft.com/office/officeart/2018/2/layout/IconLabelDescriptionList"/>
    <dgm:cxn modelId="{3F6C8BA8-909C-41BF-9BF1-C6068FEE906A}" type="presParOf" srcId="{C7AE3CBA-144C-4567-A5DC-4773F5529080}" destId="{8BFFA159-7C48-49E6-9490-234F18D6D97A}" srcOrd="0" destOrd="0" presId="urn:microsoft.com/office/officeart/2018/2/layout/IconLabelDescriptionList"/>
    <dgm:cxn modelId="{4FF8EF21-95C4-444C-ADB8-5EB87A5F9DAF}" type="presParOf" srcId="{C7AE3CBA-144C-4567-A5DC-4773F5529080}" destId="{410D8D13-AA99-463C-8773-BD68005F7E4B}" srcOrd="1" destOrd="0" presId="urn:microsoft.com/office/officeart/2018/2/layout/IconLabelDescriptionList"/>
    <dgm:cxn modelId="{5D967AE2-CD8E-419A-A74C-5F4F300BC079}" type="presParOf" srcId="{C7AE3CBA-144C-4567-A5DC-4773F5529080}" destId="{BEA44020-FED7-4F27-96BB-E0AD99E5C625}" srcOrd="2" destOrd="0" presId="urn:microsoft.com/office/officeart/2018/2/layout/IconLabelDescriptionList"/>
    <dgm:cxn modelId="{CD62DAD1-BC08-4769-8062-D827A5D34275}" type="presParOf" srcId="{C7AE3CBA-144C-4567-A5DC-4773F5529080}" destId="{05E4F38C-DADC-4D85-9D3B-99751B8A6447}" srcOrd="3" destOrd="0" presId="urn:microsoft.com/office/officeart/2018/2/layout/IconLabelDescriptionList"/>
    <dgm:cxn modelId="{FBD87B7F-8F7F-414B-84F5-2272A5E48E1C}" type="presParOf" srcId="{C7AE3CBA-144C-4567-A5DC-4773F5529080}" destId="{66A831BC-447D-4F29-B820-8F155E67C099}" srcOrd="4" destOrd="0" presId="urn:microsoft.com/office/officeart/2018/2/layout/IconLabelDescriptionList"/>
    <dgm:cxn modelId="{06328D9C-AFDC-4683-9341-F58B092AB29A}" type="presParOf" srcId="{EE3D92B1-32F1-4E7F-B583-D3BB19297660}" destId="{48885FD2-E16D-4A78-8896-6FD5F71153BC}" srcOrd="5" destOrd="0" presId="urn:microsoft.com/office/officeart/2018/2/layout/IconLabelDescriptionList"/>
    <dgm:cxn modelId="{82707ED6-7ED9-46DA-A116-9B9B425BC932}" type="presParOf" srcId="{EE3D92B1-32F1-4E7F-B583-D3BB19297660}" destId="{A8680179-658D-4C29-8E84-C0EDC598644C}" srcOrd="6" destOrd="0" presId="urn:microsoft.com/office/officeart/2018/2/layout/IconLabelDescriptionList"/>
    <dgm:cxn modelId="{EBE02B5A-0049-46B1-B3D3-0D36BCE29E0F}" type="presParOf" srcId="{A8680179-658D-4C29-8E84-C0EDC598644C}" destId="{8E77A520-A60B-479F-8EF5-36D55AA73638}" srcOrd="0" destOrd="0" presId="urn:microsoft.com/office/officeart/2018/2/layout/IconLabelDescriptionList"/>
    <dgm:cxn modelId="{15688C6F-9FBD-48D2-9E1D-11C9301195B0}" type="presParOf" srcId="{A8680179-658D-4C29-8E84-C0EDC598644C}" destId="{D17E4075-071D-43B1-A15C-9C852EFE716D}" srcOrd="1" destOrd="0" presId="urn:microsoft.com/office/officeart/2018/2/layout/IconLabelDescriptionList"/>
    <dgm:cxn modelId="{43A46281-9B58-4194-8E1B-EE66F6F94D22}" type="presParOf" srcId="{A8680179-658D-4C29-8E84-C0EDC598644C}" destId="{5D5535E8-314F-4645-8B62-9DEBC3B30704}" srcOrd="2" destOrd="0" presId="urn:microsoft.com/office/officeart/2018/2/layout/IconLabelDescriptionList"/>
    <dgm:cxn modelId="{22F4F8DC-EB84-4819-A72A-0F53FAF2BF8B}" type="presParOf" srcId="{A8680179-658D-4C29-8E84-C0EDC598644C}" destId="{1B43D0A1-85C5-424F-8615-C65AF4FAFEE7}" srcOrd="3" destOrd="0" presId="urn:microsoft.com/office/officeart/2018/2/layout/IconLabelDescriptionList"/>
    <dgm:cxn modelId="{260DA6BB-FACC-40D6-9FD3-3D262A03D60F}" type="presParOf" srcId="{A8680179-658D-4C29-8E84-C0EDC598644C}" destId="{0B5476E7-7EF4-4E43-9AB6-3D42297A940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6F3943-734E-4409-A7CB-B82ED702B979}"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7AD1C68C-6250-476C-AA6B-F75799EE7E76}">
      <dgm:prSet/>
      <dgm:spPr/>
      <dgm:t>
        <a:bodyPr/>
        <a:lstStyle/>
        <a:p>
          <a:pPr rtl="0"/>
          <a:r>
            <a:rPr lang="en-US" dirty="0" err="1">
              <a:latin typeface="Bembo"/>
            </a:rPr>
            <a:t>Customised</a:t>
          </a:r>
          <a:r>
            <a:rPr lang="en-US" dirty="0">
              <a:latin typeface="Bembo"/>
            </a:rPr>
            <a:t> CNN</a:t>
          </a:r>
          <a:endParaRPr lang="en-US" dirty="0"/>
        </a:p>
      </dgm:t>
    </dgm:pt>
    <dgm:pt modelId="{00C2BFFB-6E6B-460C-8E94-0D4309B4FC01}" type="parTrans" cxnId="{A9997A1F-5875-4E46-A320-E4C46C6D8544}">
      <dgm:prSet/>
      <dgm:spPr/>
      <dgm:t>
        <a:bodyPr/>
        <a:lstStyle/>
        <a:p>
          <a:endParaRPr lang="en-US"/>
        </a:p>
      </dgm:t>
    </dgm:pt>
    <dgm:pt modelId="{3C9F314D-6680-4413-941C-9153239BF09C}" type="sibTrans" cxnId="{A9997A1F-5875-4E46-A320-E4C46C6D8544}">
      <dgm:prSet/>
      <dgm:spPr/>
      <dgm:t>
        <a:bodyPr/>
        <a:lstStyle/>
        <a:p>
          <a:endParaRPr lang="en-US"/>
        </a:p>
      </dgm:t>
    </dgm:pt>
    <dgm:pt modelId="{9F134586-D17D-46A9-A1EF-097D9E1FF5B8}">
      <dgm:prSet/>
      <dgm:spPr/>
      <dgm:t>
        <a:bodyPr/>
        <a:lstStyle/>
        <a:p>
          <a:r>
            <a:rPr lang="en-US" dirty="0"/>
            <a:t>VGG – 16 </a:t>
          </a:r>
        </a:p>
      </dgm:t>
    </dgm:pt>
    <dgm:pt modelId="{622476FE-A34A-4CAB-9E35-2574F792F23D}" type="parTrans" cxnId="{3D74BDFE-73A7-41E3-BAB0-A863E13C6A81}">
      <dgm:prSet/>
      <dgm:spPr/>
      <dgm:t>
        <a:bodyPr/>
        <a:lstStyle/>
        <a:p>
          <a:endParaRPr lang="en-US"/>
        </a:p>
      </dgm:t>
    </dgm:pt>
    <dgm:pt modelId="{1782AD48-F573-4467-84D7-9259FEEA4693}" type="sibTrans" cxnId="{3D74BDFE-73A7-41E3-BAB0-A863E13C6A81}">
      <dgm:prSet/>
      <dgm:spPr/>
      <dgm:t>
        <a:bodyPr/>
        <a:lstStyle/>
        <a:p>
          <a:endParaRPr lang="en-US"/>
        </a:p>
      </dgm:t>
    </dgm:pt>
    <dgm:pt modelId="{77F87779-9D18-40B4-AA8B-035DDF6D8A6F}">
      <dgm:prSet/>
      <dgm:spPr/>
      <dgm:t>
        <a:bodyPr/>
        <a:lstStyle/>
        <a:p>
          <a:r>
            <a:rPr lang="en-US" dirty="0"/>
            <a:t>Random Forest</a:t>
          </a:r>
        </a:p>
      </dgm:t>
    </dgm:pt>
    <dgm:pt modelId="{D6DDF9C9-4A93-48B9-ACC8-DE811663E9C0}" type="parTrans" cxnId="{BF426D15-526E-48B5-9E6D-CFD42B2742C0}">
      <dgm:prSet/>
      <dgm:spPr/>
      <dgm:t>
        <a:bodyPr/>
        <a:lstStyle/>
        <a:p>
          <a:endParaRPr lang="en-US"/>
        </a:p>
      </dgm:t>
    </dgm:pt>
    <dgm:pt modelId="{E9384250-8162-4A6F-A59A-E6947B845626}" type="sibTrans" cxnId="{BF426D15-526E-48B5-9E6D-CFD42B2742C0}">
      <dgm:prSet/>
      <dgm:spPr/>
      <dgm:t>
        <a:bodyPr/>
        <a:lstStyle/>
        <a:p>
          <a:endParaRPr lang="en-US"/>
        </a:p>
      </dgm:t>
    </dgm:pt>
    <dgm:pt modelId="{FFC096FB-AF42-4A3F-9534-B926687FD15C}">
      <dgm:prSet/>
      <dgm:spPr/>
      <dgm:t>
        <a:bodyPr/>
        <a:lstStyle/>
        <a:p>
          <a:r>
            <a:rPr lang="en-US" dirty="0" err="1"/>
            <a:t>XGBoost</a:t>
          </a:r>
          <a:endParaRPr lang="en-US" dirty="0"/>
        </a:p>
      </dgm:t>
    </dgm:pt>
    <dgm:pt modelId="{8A945F13-E6A5-473D-A7CF-E1E5ADB12103}" type="parTrans" cxnId="{5C5969AA-517B-4CB6-93B6-7481CB38BB44}">
      <dgm:prSet/>
      <dgm:spPr/>
      <dgm:t>
        <a:bodyPr/>
        <a:lstStyle/>
        <a:p>
          <a:endParaRPr lang="en-US"/>
        </a:p>
      </dgm:t>
    </dgm:pt>
    <dgm:pt modelId="{FC8DCFE4-538D-4C0A-AF25-24CEB265A825}" type="sibTrans" cxnId="{5C5969AA-517B-4CB6-93B6-7481CB38BB44}">
      <dgm:prSet/>
      <dgm:spPr/>
      <dgm:t>
        <a:bodyPr/>
        <a:lstStyle/>
        <a:p>
          <a:endParaRPr lang="en-US"/>
        </a:p>
      </dgm:t>
    </dgm:pt>
    <dgm:pt modelId="{1F3319FD-6664-4677-8EEA-06693A5599B1}" type="pres">
      <dgm:prSet presAssocID="{B36F3943-734E-4409-A7CB-B82ED702B979}" presName="hierChild1" presStyleCnt="0">
        <dgm:presLayoutVars>
          <dgm:chPref val="1"/>
          <dgm:dir/>
          <dgm:animOne val="branch"/>
          <dgm:animLvl val="lvl"/>
          <dgm:resizeHandles/>
        </dgm:presLayoutVars>
      </dgm:prSet>
      <dgm:spPr/>
    </dgm:pt>
    <dgm:pt modelId="{5E08E500-FD60-4D11-88B7-8A403403E7EA}" type="pres">
      <dgm:prSet presAssocID="{7AD1C68C-6250-476C-AA6B-F75799EE7E76}" presName="hierRoot1" presStyleCnt="0"/>
      <dgm:spPr/>
    </dgm:pt>
    <dgm:pt modelId="{96D7FDAC-3748-4B85-B33B-5F04C07FD174}" type="pres">
      <dgm:prSet presAssocID="{7AD1C68C-6250-476C-AA6B-F75799EE7E76}" presName="composite" presStyleCnt="0"/>
      <dgm:spPr/>
    </dgm:pt>
    <dgm:pt modelId="{23454B86-C9EA-40B9-AE3C-967EF01F20A9}" type="pres">
      <dgm:prSet presAssocID="{7AD1C68C-6250-476C-AA6B-F75799EE7E76}" presName="background" presStyleLbl="node0" presStyleIdx="0" presStyleCnt="4"/>
      <dgm:spPr/>
    </dgm:pt>
    <dgm:pt modelId="{2544625F-7D27-4310-A11E-DA4CEEC284FD}" type="pres">
      <dgm:prSet presAssocID="{7AD1C68C-6250-476C-AA6B-F75799EE7E76}" presName="text" presStyleLbl="fgAcc0" presStyleIdx="0" presStyleCnt="4">
        <dgm:presLayoutVars>
          <dgm:chPref val="3"/>
        </dgm:presLayoutVars>
      </dgm:prSet>
      <dgm:spPr/>
    </dgm:pt>
    <dgm:pt modelId="{B81575C8-7488-4721-83AE-7DCADD75AAF8}" type="pres">
      <dgm:prSet presAssocID="{7AD1C68C-6250-476C-AA6B-F75799EE7E76}" presName="hierChild2" presStyleCnt="0"/>
      <dgm:spPr/>
    </dgm:pt>
    <dgm:pt modelId="{67E73311-971C-4BBA-9D61-2ECE2EB597AE}" type="pres">
      <dgm:prSet presAssocID="{9F134586-D17D-46A9-A1EF-097D9E1FF5B8}" presName="hierRoot1" presStyleCnt="0"/>
      <dgm:spPr/>
    </dgm:pt>
    <dgm:pt modelId="{56DCA3FE-167C-4D1F-9D49-9DC6B016E02E}" type="pres">
      <dgm:prSet presAssocID="{9F134586-D17D-46A9-A1EF-097D9E1FF5B8}" presName="composite" presStyleCnt="0"/>
      <dgm:spPr/>
    </dgm:pt>
    <dgm:pt modelId="{CD757C0B-5E5D-4FE6-BAC2-C0DE79E5395F}" type="pres">
      <dgm:prSet presAssocID="{9F134586-D17D-46A9-A1EF-097D9E1FF5B8}" presName="background" presStyleLbl="node0" presStyleIdx="1" presStyleCnt="4"/>
      <dgm:spPr/>
    </dgm:pt>
    <dgm:pt modelId="{CCC9B1A6-43AB-43E7-8DAB-273CC413BD09}" type="pres">
      <dgm:prSet presAssocID="{9F134586-D17D-46A9-A1EF-097D9E1FF5B8}" presName="text" presStyleLbl="fgAcc0" presStyleIdx="1" presStyleCnt="4">
        <dgm:presLayoutVars>
          <dgm:chPref val="3"/>
        </dgm:presLayoutVars>
      </dgm:prSet>
      <dgm:spPr/>
    </dgm:pt>
    <dgm:pt modelId="{9C615526-4285-4169-BE0D-DA31BF40B300}" type="pres">
      <dgm:prSet presAssocID="{9F134586-D17D-46A9-A1EF-097D9E1FF5B8}" presName="hierChild2" presStyleCnt="0"/>
      <dgm:spPr/>
    </dgm:pt>
    <dgm:pt modelId="{DBA8F225-336F-404B-94E4-993DA1F1F2DB}" type="pres">
      <dgm:prSet presAssocID="{77F87779-9D18-40B4-AA8B-035DDF6D8A6F}" presName="hierRoot1" presStyleCnt="0"/>
      <dgm:spPr/>
    </dgm:pt>
    <dgm:pt modelId="{9374990E-B75C-4C07-B02B-EBB900B5A288}" type="pres">
      <dgm:prSet presAssocID="{77F87779-9D18-40B4-AA8B-035DDF6D8A6F}" presName="composite" presStyleCnt="0"/>
      <dgm:spPr/>
    </dgm:pt>
    <dgm:pt modelId="{70D13BC8-84AE-497A-8231-8A51A5D13F00}" type="pres">
      <dgm:prSet presAssocID="{77F87779-9D18-40B4-AA8B-035DDF6D8A6F}" presName="background" presStyleLbl="node0" presStyleIdx="2" presStyleCnt="4"/>
      <dgm:spPr/>
    </dgm:pt>
    <dgm:pt modelId="{7D372FA1-2290-4236-B10A-C69ABF81D481}" type="pres">
      <dgm:prSet presAssocID="{77F87779-9D18-40B4-AA8B-035DDF6D8A6F}" presName="text" presStyleLbl="fgAcc0" presStyleIdx="2" presStyleCnt="4">
        <dgm:presLayoutVars>
          <dgm:chPref val="3"/>
        </dgm:presLayoutVars>
      </dgm:prSet>
      <dgm:spPr/>
    </dgm:pt>
    <dgm:pt modelId="{7378A5C0-3836-4B9A-8D68-0E496CD8F011}" type="pres">
      <dgm:prSet presAssocID="{77F87779-9D18-40B4-AA8B-035DDF6D8A6F}" presName="hierChild2" presStyleCnt="0"/>
      <dgm:spPr/>
    </dgm:pt>
    <dgm:pt modelId="{F3763AA6-4827-40B7-82EF-23D0053EDAB8}" type="pres">
      <dgm:prSet presAssocID="{FFC096FB-AF42-4A3F-9534-B926687FD15C}" presName="hierRoot1" presStyleCnt="0"/>
      <dgm:spPr/>
    </dgm:pt>
    <dgm:pt modelId="{7623540F-0F46-46EE-B18A-EBD7B70A7106}" type="pres">
      <dgm:prSet presAssocID="{FFC096FB-AF42-4A3F-9534-B926687FD15C}" presName="composite" presStyleCnt="0"/>
      <dgm:spPr/>
    </dgm:pt>
    <dgm:pt modelId="{F9FF2BBE-A59C-4127-AF07-878FD26BDF5D}" type="pres">
      <dgm:prSet presAssocID="{FFC096FB-AF42-4A3F-9534-B926687FD15C}" presName="background" presStyleLbl="node0" presStyleIdx="3" presStyleCnt="4"/>
      <dgm:spPr/>
    </dgm:pt>
    <dgm:pt modelId="{62E8607A-ACCE-491B-B5C2-2DFE2EBED331}" type="pres">
      <dgm:prSet presAssocID="{FFC096FB-AF42-4A3F-9534-B926687FD15C}" presName="text" presStyleLbl="fgAcc0" presStyleIdx="3" presStyleCnt="4">
        <dgm:presLayoutVars>
          <dgm:chPref val="3"/>
        </dgm:presLayoutVars>
      </dgm:prSet>
      <dgm:spPr/>
    </dgm:pt>
    <dgm:pt modelId="{D464EC9B-894C-4275-9FE8-E9E9121DE1EE}" type="pres">
      <dgm:prSet presAssocID="{FFC096FB-AF42-4A3F-9534-B926687FD15C}" presName="hierChild2" presStyleCnt="0"/>
      <dgm:spPr/>
    </dgm:pt>
  </dgm:ptLst>
  <dgm:cxnLst>
    <dgm:cxn modelId="{ADA7BE0B-B8D4-464D-B8FF-7050EF974301}" type="presOf" srcId="{7AD1C68C-6250-476C-AA6B-F75799EE7E76}" destId="{2544625F-7D27-4310-A11E-DA4CEEC284FD}" srcOrd="0" destOrd="0" presId="urn:microsoft.com/office/officeart/2005/8/layout/hierarchy1"/>
    <dgm:cxn modelId="{BF426D15-526E-48B5-9E6D-CFD42B2742C0}" srcId="{B36F3943-734E-4409-A7CB-B82ED702B979}" destId="{77F87779-9D18-40B4-AA8B-035DDF6D8A6F}" srcOrd="2" destOrd="0" parTransId="{D6DDF9C9-4A93-48B9-ACC8-DE811663E9C0}" sibTransId="{E9384250-8162-4A6F-A59A-E6947B845626}"/>
    <dgm:cxn modelId="{A9997A1F-5875-4E46-A320-E4C46C6D8544}" srcId="{B36F3943-734E-4409-A7CB-B82ED702B979}" destId="{7AD1C68C-6250-476C-AA6B-F75799EE7E76}" srcOrd="0" destOrd="0" parTransId="{00C2BFFB-6E6B-460C-8E94-0D4309B4FC01}" sibTransId="{3C9F314D-6680-4413-941C-9153239BF09C}"/>
    <dgm:cxn modelId="{9D8E544D-EE1D-4117-A9F3-7A5AFBF3A635}" type="presOf" srcId="{77F87779-9D18-40B4-AA8B-035DDF6D8A6F}" destId="{7D372FA1-2290-4236-B10A-C69ABF81D481}" srcOrd="0" destOrd="0" presId="urn:microsoft.com/office/officeart/2005/8/layout/hierarchy1"/>
    <dgm:cxn modelId="{59C28387-4696-4169-87BC-93608B94AB3A}" type="presOf" srcId="{FFC096FB-AF42-4A3F-9534-B926687FD15C}" destId="{62E8607A-ACCE-491B-B5C2-2DFE2EBED331}" srcOrd="0" destOrd="0" presId="urn:microsoft.com/office/officeart/2005/8/layout/hierarchy1"/>
    <dgm:cxn modelId="{DE44E390-6DF8-4728-A22C-F6EDF6C67438}" type="presOf" srcId="{B36F3943-734E-4409-A7CB-B82ED702B979}" destId="{1F3319FD-6664-4677-8EEA-06693A5599B1}" srcOrd="0" destOrd="0" presId="urn:microsoft.com/office/officeart/2005/8/layout/hierarchy1"/>
    <dgm:cxn modelId="{92E74AA9-7644-4A42-80D7-E253CB2BBE24}" type="presOf" srcId="{9F134586-D17D-46A9-A1EF-097D9E1FF5B8}" destId="{CCC9B1A6-43AB-43E7-8DAB-273CC413BD09}" srcOrd="0" destOrd="0" presId="urn:microsoft.com/office/officeart/2005/8/layout/hierarchy1"/>
    <dgm:cxn modelId="{5C5969AA-517B-4CB6-93B6-7481CB38BB44}" srcId="{B36F3943-734E-4409-A7CB-B82ED702B979}" destId="{FFC096FB-AF42-4A3F-9534-B926687FD15C}" srcOrd="3" destOrd="0" parTransId="{8A945F13-E6A5-473D-A7CF-E1E5ADB12103}" sibTransId="{FC8DCFE4-538D-4C0A-AF25-24CEB265A825}"/>
    <dgm:cxn modelId="{3D74BDFE-73A7-41E3-BAB0-A863E13C6A81}" srcId="{B36F3943-734E-4409-A7CB-B82ED702B979}" destId="{9F134586-D17D-46A9-A1EF-097D9E1FF5B8}" srcOrd="1" destOrd="0" parTransId="{622476FE-A34A-4CAB-9E35-2574F792F23D}" sibTransId="{1782AD48-F573-4467-84D7-9259FEEA4693}"/>
    <dgm:cxn modelId="{4D93DEE7-8B91-408F-887E-797BBCA16D16}" type="presParOf" srcId="{1F3319FD-6664-4677-8EEA-06693A5599B1}" destId="{5E08E500-FD60-4D11-88B7-8A403403E7EA}" srcOrd="0" destOrd="0" presId="urn:microsoft.com/office/officeart/2005/8/layout/hierarchy1"/>
    <dgm:cxn modelId="{1A6E6211-715F-41E5-8567-9F3CA5CFC7A7}" type="presParOf" srcId="{5E08E500-FD60-4D11-88B7-8A403403E7EA}" destId="{96D7FDAC-3748-4B85-B33B-5F04C07FD174}" srcOrd="0" destOrd="0" presId="urn:microsoft.com/office/officeart/2005/8/layout/hierarchy1"/>
    <dgm:cxn modelId="{91A44B98-9923-41AA-8985-D58D3DC9476A}" type="presParOf" srcId="{96D7FDAC-3748-4B85-B33B-5F04C07FD174}" destId="{23454B86-C9EA-40B9-AE3C-967EF01F20A9}" srcOrd="0" destOrd="0" presId="urn:microsoft.com/office/officeart/2005/8/layout/hierarchy1"/>
    <dgm:cxn modelId="{241A6863-B698-41A0-B8A1-3AC315B0E05E}" type="presParOf" srcId="{96D7FDAC-3748-4B85-B33B-5F04C07FD174}" destId="{2544625F-7D27-4310-A11E-DA4CEEC284FD}" srcOrd="1" destOrd="0" presId="urn:microsoft.com/office/officeart/2005/8/layout/hierarchy1"/>
    <dgm:cxn modelId="{F55D4806-BAE4-482E-907E-839A0E76DDAE}" type="presParOf" srcId="{5E08E500-FD60-4D11-88B7-8A403403E7EA}" destId="{B81575C8-7488-4721-83AE-7DCADD75AAF8}" srcOrd="1" destOrd="0" presId="urn:microsoft.com/office/officeart/2005/8/layout/hierarchy1"/>
    <dgm:cxn modelId="{04C905A0-9BBF-4897-9232-EAF2E30CBA5F}" type="presParOf" srcId="{1F3319FD-6664-4677-8EEA-06693A5599B1}" destId="{67E73311-971C-4BBA-9D61-2ECE2EB597AE}" srcOrd="1" destOrd="0" presId="urn:microsoft.com/office/officeart/2005/8/layout/hierarchy1"/>
    <dgm:cxn modelId="{AA2DB8C8-F64E-43F9-997D-E2031EC99D08}" type="presParOf" srcId="{67E73311-971C-4BBA-9D61-2ECE2EB597AE}" destId="{56DCA3FE-167C-4D1F-9D49-9DC6B016E02E}" srcOrd="0" destOrd="0" presId="urn:microsoft.com/office/officeart/2005/8/layout/hierarchy1"/>
    <dgm:cxn modelId="{08211681-554E-4725-BE58-ECA23A0BF806}" type="presParOf" srcId="{56DCA3FE-167C-4D1F-9D49-9DC6B016E02E}" destId="{CD757C0B-5E5D-4FE6-BAC2-C0DE79E5395F}" srcOrd="0" destOrd="0" presId="urn:microsoft.com/office/officeart/2005/8/layout/hierarchy1"/>
    <dgm:cxn modelId="{67EE579E-7E12-457A-B513-C0EE173A3230}" type="presParOf" srcId="{56DCA3FE-167C-4D1F-9D49-9DC6B016E02E}" destId="{CCC9B1A6-43AB-43E7-8DAB-273CC413BD09}" srcOrd="1" destOrd="0" presId="urn:microsoft.com/office/officeart/2005/8/layout/hierarchy1"/>
    <dgm:cxn modelId="{1EA3A42F-6A16-4560-9FBF-22FE83E2170F}" type="presParOf" srcId="{67E73311-971C-4BBA-9D61-2ECE2EB597AE}" destId="{9C615526-4285-4169-BE0D-DA31BF40B300}" srcOrd="1" destOrd="0" presId="urn:microsoft.com/office/officeart/2005/8/layout/hierarchy1"/>
    <dgm:cxn modelId="{ED9B5C05-E3DE-432B-AB45-263DE66C1218}" type="presParOf" srcId="{1F3319FD-6664-4677-8EEA-06693A5599B1}" destId="{DBA8F225-336F-404B-94E4-993DA1F1F2DB}" srcOrd="2" destOrd="0" presId="urn:microsoft.com/office/officeart/2005/8/layout/hierarchy1"/>
    <dgm:cxn modelId="{2BA7DB25-00F9-4E31-B480-0C4663A2832D}" type="presParOf" srcId="{DBA8F225-336F-404B-94E4-993DA1F1F2DB}" destId="{9374990E-B75C-4C07-B02B-EBB900B5A288}" srcOrd="0" destOrd="0" presId="urn:microsoft.com/office/officeart/2005/8/layout/hierarchy1"/>
    <dgm:cxn modelId="{8B8D16F5-5398-432A-9E9E-6FE9ED68904C}" type="presParOf" srcId="{9374990E-B75C-4C07-B02B-EBB900B5A288}" destId="{70D13BC8-84AE-497A-8231-8A51A5D13F00}" srcOrd="0" destOrd="0" presId="urn:microsoft.com/office/officeart/2005/8/layout/hierarchy1"/>
    <dgm:cxn modelId="{F50086C5-67D7-4C6D-85B9-B3AFF1446907}" type="presParOf" srcId="{9374990E-B75C-4C07-B02B-EBB900B5A288}" destId="{7D372FA1-2290-4236-B10A-C69ABF81D481}" srcOrd="1" destOrd="0" presId="urn:microsoft.com/office/officeart/2005/8/layout/hierarchy1"/>
    <dgm:cxn modelId="{847ECF49-7E7F-4C83-9D2B-39372089A8EB}" type="presParOf" srcId="{DBA8F225-336F-404B-94E4-993DA1F1F2DB}" destId="{7378A5C0-3836-4B9A-8D68-0E496CD8F011}" srcOrd="1" destOrd="0" presId="urn:microsoft.com/office/officeart/2005/8/layout/hierarchy1"/>
    <dgm:cxn modelId="{53A8E793-BD10-4EBD-B5CC-E90EE01A933C}" type="presParOf" srcId="{1F3319FD-6664-4677-8EEA-06693A5599B1}" destId="{F3763AA6-4827-40B7-82EF-23D0053EDAB8}" srcOrd="3" destOrd="0" presId="urn:microsoft.com/office/officeart/2005/8/layout/hierarchy1"/>
    <dgm:cxn modelId="{2C917DD0-3999-47F9-8ECC-1963A075D8BA}" type="presParOf" srcId="{F3763AA6-4827-40B7-82EF-23D0053EDAB8}" destId="{7623540F-0F46-46EE-B18A-EBD7B70A7106}" srcOrd="0" destOrd="0" presId="urn:microsoft.com/office/officeart/2005/8/layout/hierarchy1"/>
    <dgm:cxn modelId="{04D35D5C-BDD1-4D7C-BD03-FFAA618F393D}" type="presParOf" srcId="{7623540F-0F46-46EE-B18A-EBD7B70A7106}" destId="{F9FF2BBE-A59C-4127-AF07-878FD26BDF5D}" srcOrd="0" destOrd="0" presId="urn:microsoft.com/office/officeart/2005/8/layout/hierarchy1"/>
    <dgm:cxn modelId="{AA81B513-CF91-4F2B-9C6D-BF5747DABB34}" type="presParOf" srcId="{7623540F-0F46-46EE-B18A-EBD7B70A7106}" destId="{62E8607A-ACCE-491B-B5C2-2DFE2EBED331}" srcOrd="1" destOrd="0" presId="urn:microsoft.com/office/officeart/2005/8/layout/hierarchy1"/>
    <dgm:cxn modelId="{441C8BF6-928F-48DA-976D-F44FB8F900C1}" type="presParOf" srcId="{F3763AA6-4827-40B7-82EF-23D0053EDAB8}" destId="{D464EC9B-894C-4275-9FE8-E9E9121DE1E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9F14086-9F84-4F2E-B32B-258CE4A71840}">
      <dgm:prSet/>
      <dgm:spPr/>
      <dgm:t>
        <a:bodyPr/>
        <a:lstStyle/>
        <a:p>
          <a:pPr rtl="0"/>
          <a:r>
            <a:rPr lang="en-US"/>
            <a:t>Most Common Symptoms: Fever,Dry cough,Tiredness</a:t>
          </a:r>
        </a:p>
      </dgm:t>
    </dgm:pt>
    <dgm:pt modelId="{4FC89001-FB2F-4FC1-9189-219E5BCD9E3C}" type="parTrans" cxnId="{B6820A33-4D55-429C-B3D3-4D4025A4515F}">
      <dgm:prSet/>
      <dgm:spPr/>
      <dgm:t>
        <a:bodyPr/>
        <a:lstStyle/>
        <a:p>
          <a:endParaRPr lang="en-US"/>
        </a:p>
      </dgm:t>
    </dgm:pt>
    <dgm:pt modelId="{68E112CA-0B62-42D3-9DB0-1FAF05A44AC5}" type="sibTrans" cxnId="{B6820A33-4D55-429C-B3D3-4D4025A4515F}">
      <dgm:prSet/>
      <dgm:spPr/>
      <dgm:t>
        <a:bodyPr/>
        <a:lstStyle/>
        <a:p>
          <a:endParaRPr lang="en-US"/>
        </a:p>
      </dgm:t>
    </dgm:pt>
    <dgm:pt modelId="{35279439-522F-4C1E-BAB6-BD868C90B4B0}">
      <dgm:prSet phldr="0"/>
      <dgm:spPr/>
      <dgm:t>
        <a:bodyPr/>
        <a:lstStyle/>
        <a:p>
          <a:pPr rtl="0"/>
          <a:r>
            <a:rPr lang="en-US"/>
            <a:t>Covid 19 affects different people in different ways.</a:t>
          </a:r>
          <a:endParaRPr lang="en-US">
            <a:latin typeface="Bembo"/>
          </a:endParaRPr>
        </a:p>
      </dgm:t>
    </dgm:pt>
    <dgm:pt modelId="{D7B67C9C-6D8B-46C0-BF49-533A790ABF5D}" type="parTrans" cxnId="{CABAA5FC-4CE8-4A86-9FAE-E637BA4EA4BA}">
      <dgm:prSet/>
      <dgm:spPr/>
    </dgm:pt>
    <dgm:pt modelId="{2FE5BD30-E982-4413-84EA-6220EDD45CE1}" type="sibTrans" cxnId="{CABAA5FC-4CE8-4A86-9FAE-E637BA4EA4BA}">
      <dgm:prSet/>
      <dgm:spPr/>
      <dgm:t>
        <a:bodyPr/>
        <a:lstStyle/>
        <a:p>
          <a:endParaRPr lang="en-US"/>
        </a:p>
      </dgm:t>
    </dgm:pt>
    <dgm:pt modelId="{5C2DCD89-6523-4256-B17A-E18498A7E482}">
      <dgm:prSet phldr="0"/>
      <dgm:spPr/>
      <dgm:t>
        <a:bodyPr/>
        <a:lstStyle/>
        <a:p>
          <a:pPr rtl="0"/>
          <a:r>
            <a:rPr lang="en-US"/>
            <a:t>Less Common Symptoms: Aches and pains</a:t>
          </a:r>
          <a:r>
            <a:rPr lang="en-US">
              <a:latin typeface="Bembo"/>
            </a:rPr>
            <a:t> ,</a:t>
          </a:r>
          <a:r>
            <a:rPr lang="en-US"/>
            <a:t>Sore throat</a:t>
          </a:r>
          <a:r>
            <a:rPr lang="en-US">
              <a:latin typeface="Bembo"/>
            </a:rPr>
            <a:t> ,</a:t>
          </a:r>
          <a:r>
            <a:rPr lang="en-US" err="1">
              <a:latin typeface="Bembo"/>
            </a:rPr>
            <a:t>Diarrhea,Conjunctivitis</a:t>
          </a:r>
          <a:r>
            <a:rPr lang="en-US">
              <a:latin typeface="Bembo"/>
            </a:rPr>
            <a:t> ,</a:t>
          </a:r>
          <a:r>
            <a:rPr lang="en-US" err="1">
              <a:latin typeface="Bembo"/>
            </a:rPr>
            <a:t>Headache,Loss</a:t>
          </a:r>
          <a:r>
            <a:rPr lang="en-US"/>
            <a:t> of taste or smell </a:t>
          </a:r>
        </a:p>
      </dgm:t>
    </dgm:pt>
    <dgm:pt modelId="{71BFDB7E-5CEC-4EF1-800B-E10B71DADA43}" type="parTrans" cxnId="{49ACF62D-F18F-4DBD-BA58-14E950535571}">
      <dgm:prSet/>
      <dgm:spPr/>
    </dgm:pt>
    <dgm:pt modelId="{501DFA4B-ACEE-46E8-973E-90D6AC8B35FA}" type="sibTrans" cxnId="{49ACF62D-F18F-4DBD-BA58-14E950535571}">
      <dgm:prSet/>
      <dgm:spPr/>
      <dgm:t>
        <a:bodyPr/>
        <a:lstStyle/>
        <a:p>
          <a:endParaRPr lang="en-US"/>
        </a:p>
      </dgm:t>
    </dgm:pt>
    <dgm:pt modelId="{9554AFF8-D97A-4EB1-A990-5B8C75C8169B}">
      <dgm:prSet phldr="0"/>
      <dgm:spPr/>
      <dgm:t>
        <a:bodyPr/>
        <a:lstStyle/>
        <a:p>
          <a:r>
            <a:rPr lang="en-US"/>
            <a:t>Most infected people will develop mild to moderate illness and recover without hospitalization.</a:t>
          </a:r>
        </a:p>
      </dgm:t>
    </dgm:pt>
    <dgm:pt modelId="{8906A8D3-BA1B-4BB8-B202-8EFCCFF9CA97}" type="parTrans" cxnId="{99F1D3FC-5EA7-4968-BF23-37528C648E15}">
      <dgm:prSet/>
      <dgm:spPr/>
    </dgm:pt>
    <dgm:pt modelId="{F14F04A9-4C6A-42A3-8067-C222F36CDF99}" type="sibTrans" cxnId="{99F1D3FC-5EA7-4968-BF23-37528C648E15}">
      <dgm:prSet/>
      <dgm:spPr/>
      <dgm:t>
        <a:bodyPr/>
        <a:lstStyle/>
        <a:p>
          <a:endParaRPr lang="en-US"/>
        </a:p>
      </dgm:t>
    </dgm:pt>
    <dgm:pt modelId="{4862831E-A470-459A-9285-7013C229E543}" type="pres">
      <dgm:prSet presAssocID="{19B5BD32-51A2-4301-A172-6C8BA9818904}" presName="linear" presStyleCnt="0">
        <dgm:presLayoutVars>
          <dgm:animLvl val="lvl"/>
          <dgm:resizeHandles val="exact"/>
        </dgm:presLayoutVars>
      </dgm:prSet>
      <dgm:spPr/>
    </dgm:pt>
    <dgm:pt modelId="{30159266-1E53-4ABD-8233-9B6F03AA1890}" type="pres">
      <dgm:prSet presAssocID="{35279439-522F-4C1E-BAB6-BD868C90B4B0}" presName="parentText" presStyleLbl="node1" presStyleIdx="0" presStyleCnt="4">
        <dgm:presLayoutVars>
          <dgm:chMax val="0"/>
          <dgm:bulletEnabled val="1"/>
        </dgm:presLayoutVars>
      </dgm:prSet>
      <dgm:spPr/>
    </dgm:pt>
    <dgm:pt modelId="{60605480-2B42-4B28-8AF1-E492BDB3C2A2}" type="pres">
      <dgm:prSet presAssocID="{2FE5BD30-E982-4413-84EA-6220EDD45CE1}" presName="spacer" presStyleCnt="0"/>
      <dgm:spPr/>
    </dgm:pt>
    <dgm:pt modelId="{EAB6BE63-23A4-4522-82AA-CEF5140F9D66}" type="pres">
      <dgm:prSet presAssocID="{9554AFF8-D97A-4EB1-A990-5B8C75C8169B}" presName="parentText" presStyleLbl="node1" presStyleIdx="1" presStyleCnt="4">
        <dgm:presLayoutVars>
          <dgm:chMax val="0"/>
          <dgm:bulletEnabled val="1"/>
        </dgm:presLayoutVars>
      </dgm:prSet>
      <dgm:spPr/>
    </dgm:pt>
    <dgm:pt modelId="{A2A03510-0FBA-4A17-9F99-61B9E25B6B17}" type="pres">
      <dgm:prSet presAssocID="{F14F04A9-4C6A-42A3-8067-C222F36CDF99}" presName="spacer" presStyleCnt="0"/>
      <dgm:spPr/>
    </dgm:pt>
    <dgm:pt modelId="{00F70DE3-04C8-4922-9554-DE7BD67EEAA2}" type="pres">
      <dgm:prSet presAssocID="{D9F14086-9F84-4F2E-B32B-258CE4A71840}" presName="parentText" presStyleLbl="node1" presStyleIdx="2" presStyleCnt="4">
        <dgm:presLayoutVars>
          <dgm:chMax val="0"/>
          <dgm:bulletEnabled val="1"/>
        </dgm:presLayoutVars>
      </dgm:prSet>
      <dgm:spPr/>
    </dgm:pt>
    <dgm:pt modelId="{99C4228F-B665-4C2A-8069-A4E3AF0ABFF6}" type="pres">
      <dgm:prSet presAssocID="{68E112CA-0B62-42D3-9DB0-1FAF05A44AC5}" presName="spacer" presStyleCnt="0"/>
      <dgm:spPr/>
    </dgm:pt>
    <dgm:pt modelId="{A920BE6F-1D41-41F7-8A99-B467A0D60ED9}" type="pres">
      <dgm:prSet presAssocID="{5C2DCD89-6523-4256-B17A-E18498A7E482}" presName="parentText" presStyleLbl="node1" presStyleIdx="3" presStyleCnt="4">
        <dgm:presLayoutVars>
          <dgm:chMax val="0"/>
          <dgm:bulletEnabled val="1"/>
        </dgm:presLayoutVars>
      </dgm:prSet>
      <dgm:spPr/>
    </dgm:pt>
  </dgm:ptLst>
  <dgm:cxnLst>
    <dgm:cxn modelId="{49ACF62D-F18F-4DBD-BA58-14E950535571}" srcId="{19B5BD32-51A2-4301-A172-6C8BA9818904}" destId="{5C2DCD89-6523-4256-B17A-E18498A7E482}" srcOrd="3" destOrd="0" parTransId="{71BFDB7E-5CEC-4EF1-800B-E10B71DADA43}" sibTransId="{501DFA4B-ACEE-46E8-973E-90D6AC8B35FA}"/>
    <dgm:cxn modelId="{B6820A33-4D55-429C-B3D3-4D4025A4515F}" srcId="{19B5BD32-51A2-4301-A172-6C8BA9818904}" destId="{D9F14086-9F84-4F2E-B32B-258CE4A71840}" srcOrd="2" destOrd="0" parTransId="{4FC89001-FB2F-4FC1-9189-219E5BCD9E3C}" sibTransId="{68E112CA-0B62-42D3-9DB0-1FAF05A44AC5}"/>
    <dgm:cxn modelId="{CA86114E-06DC-4880-AE6B-B5580623FE7A}" type="presOf" srcId="{19B5BD32-51A2-4301-A172-6C8BA9818904}" destId="{4862831E-A470-459A-9285-7013C229E543}" srcOrd="0" destOrd="0" presId="urn:microsoft.com/office/officeart/2005/8/layout/vList2"/>
    <dgm:cxn modelId="{72FFB3AA-06A6-4F49-B9F6-ED72767157CD}" type="presOf" srcId="{D9F14086-9F84-4F2E-B32B-258CE4A71840}" destId="{00F70DE3-04C8-4922-9554-DE7BD67EEAA2}" srcOrd="0" destOrd="0" presId="urn:microsoft.com/office/officeart/2005/8/layout/vList2"/>
    <dgm:cxn modelId="{9EADBBAF-3B1C-42E1-A209-06C5A1E63992}" type="presOf" srcId="{35279439-522F-4C1E-BAB6-BD868C90B4B0}" destId="{30159266-1E53-4ABD-8233-9B6F03AA1890}" srcOrd="0" destOrd="0" presId="urn:microsoft.com/office/officeart/2005/8/layout/vList2"/>
    <dgm:cxn modelId="{78B4F6C4-748F-4F59-858B-41604FA29CD5}" type="presOf" srcId="{5C2DCD89-6523-4256-B17A-E18498A7E482}" destId="{A920BE6F-1D41-41F7-8A99-B467A0D60ED9}" srcOrd="0" destOrd="0" presId="urn:microsoft.com/office/officeart/2005/8/layout/vList2"/>
    <dgm:cxn modelId="{F9FCA4F8-BF41-4F62-A09A-458BBEF22A9B}" type="presOf" srcId="{9554AFF8-D97A-4EB1-A990-5B8C75C8169B}" destId="{EAB6BE63-23A4-4522-82AA-CEF5140F9D66}" srcOrd="0" destOrd="0" presId="urn:microsoft.com/office/officeart/2005/8/layout/vList2"/>
    <dgm:cxn modelId="{CABAA5FC-4CE8-4A86-9FAE-E637BA4EA4BA}" srcId="{19B5BD32-51A2-4301-A172-6C8BA9818904}" destId="{35279439-522F-4C1E-BAB6-BD868C90B4B0}" srcOrd="0" destOrd="0" parTransId="{D7B67C9C-6D8B-46C0-BF49-533A790ABF5D}" sibTransId="{2FE5BD30-E982-4413-84EA-6220EDD45CE1}"/>
    <dgm:cxn modelId="{99F1D3FC-5EA7-4968-BF23-37528C648E15}" srcId="{19B5BD32-51A2-4301-A172-6C8BA9818904}" destId="{9554AFF8-D97A-4EB1-A990-5B8C75C8169B}" srcOrd="1" destOrd="0" parTransId="{8906A8D3-BA1B-4BB8-B202-8EFCCFF9CA97}" sibTransId="{F14F04A9-4C6A-42A3-8067-C222F36CDF99}"/>
    <dgm:cxn modelId="{9D59EFC2-36E8-45EE-9BC0-CC76BD2737B3}" type="presParOf" srcId="{4862831E-A470-459A-9285-7013C229E543}" destId="{30159266-1E53-4ABD-8233-9B6F03AA1890}" srcOrd="0" destOrd="0" presId="urn:microsoft.com/office/officeart/2005/8/layout/vList2"/>
    <dgm:cxn modelId="{B2C637F4-7C75-418C-946B-1DEFDDE9B2DE}" type="presParOf" srcId="{4862831E-A470-459A-9285-7013C229E543}" destId="{60605480-2B42-4B28-8AF1-E492BDB3C2A2}" srcOrd="1" destOrd="0" presId="urn:microsoft.com/office/officeart/2005/8/layout/vList2"/>
    <dgm:cxn modelId="{30F75D16-D51A-46FB-892B-B380B705A7B1}" type="presParOf" srcId="{4862831E-A470-459A-9285-7013C229E543}" destId="{EAB6BE63-23A4-4522-82AA-CEF5140F9D66}" srcOrd="2" destOrd="0" presId="urn:microsoft.com/office/officeart/2005/8/layout/vList2"/>
    <dgm:cxn modelId="{86B5692D-DAA1-4933-90CD-4EB4A8520B65}" type="presParOf" srcId="{4862831E-A470-459A-9285-7013C229E543}" destId="{A2A03510-0FBA-4A17-9F99-61B9E25B6B17}" srcOrd="3" destOrd="0" presId="urn:microsoft.com/office/officeart/2005/8/layout/vList2"/>
    <dgm:cxn modelId="{C7B57DDD-4358-43E9-8B78-5BB65615BCF7}" type="presParOf" srcId="{4862831E-A470-459A-9285-7013C229E543}" destId="{00F70DE3-04C8-4922-9554-DE7BD67EEAA2}" srcOrd="4" destOrd="0" presId="urn:microsoft.com/office/officeart/2005/8/layout/vList2"/>
    <dgm:cxn modelId="{7B9AC972-4D47-43F7-A10A-37CFD7DEAB4F}" type="presParOf" srcId="{4862831E-A470-459A-9285-7013C229E543}" destId="{99C4228F-B665-4C2A-8069-A4E3AF0ABFF6}" srcOrd="5" destOrd="0" presId="urn:microsoft.com/office/officeart/2005/8/layout/vList2"/>
    <dgm:cxn modelId="{0E37E287-E3DE-4F83-87FC-3A1A30AC9B83}" type="presParOf" srcId="{4862831E-A470-459A-9285-7013C229E543}" destId="{A920BE6F-1D41-41F7-8A99-B467A0D60ED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C204D7A-365A-46CB-BEFB-70C356A583B5}">
      <dgm:prSet phldr="0"/>
      <dgm:spPr/>
      <dgm:t>
        <a:bodyPr/>
        <a:lstStyle/>
        <a:p>
          <a:pPr rtl="0"/>
          <a:r>
            <a:rPr lang="en-US">
              <a:latin typeface="Bembo"/>
            </a:rPr>
            <a:t>Brain</a:t>
          </a:r>
          <a:r>
            <a:rPr lang="en-US"/>
            <a:t> tumors can be cancerous (malignant) or noncancerous (benign).</a:t>
          </a:r>
          <a:endParaRPr lang="en-US">
            <a:latin typeface="Bembo"/>
          </a:endParaRPr>
        </a:p>
      </dgm:t>
    </dgm:pt>
    <dgm:pt modelId="{1582AB43-DC77-4CFD-B97C-78E010C5FF43}" type="parTrans" cxnId="{D7F36D27-C3F6-4825-A9F9-D60B8735E3B1}">
      <dgm:prSet/>
      <dgm:spPr/>
    </dgm:pt>
    <dgm:pt modelId="{F0F4DB0D-2E68-461F-924D-8564C9563738}" type="sibTrans" cxnId="{D7F36D27-C3F6-4825-A9F9-D60B8735E3B1}">
      <dgm:prSet/>
      <dgm:spPr/>
    </dgm:pt>
    <dgm:pt modelId="{6E316E36-E796-412D-8B11-DEC0597A2E78}">
      <dgm:prSet phldr="0"/>
      <dgm:spPr/>
      <dgm:t>
        <a:bodyPr/>
        <a:lstStyle/>
        <a:p>
          <a:pPr rtl="0"/>
          <a:r>
            <a:rPr lang="en-US">
              <a:latin typeface="Bembo"/>
            </a:rPr>
            <a:t>Tumors</a:t>
          </a:r>
          <a:r>
            <a:rPr lang="en-US"/>
            <a:t> can start in the brain, or cancer elsewhere in the body can spread to the brain.</a:t>
          </a:r>
        </a:p>
      </dgm:t>
    </dgm:pt>
    <dgm:pt modelId="{2BBE8974-7065-4392-BD3A-89F083CC650F}" type="parTrans" cxnId="{B43A42C2-A0E7-4274-8AA1-9746D77EAE2D}">
      <dgm:prSet/>
      <dgm:spPr/>
    </dgm:pt>
    <dgm:pt modelId="{C06B845B-298B-41AE-BAE9-564EBD2153E0}" type="sibTrans" cxnId="{B43A42C2-A0E7-4274-8AA1-9746D77EAE2D}">
      <dgm:prSet/>
      <dgm:spPr/>
    </dgm:pt>
    <dgm:pt modelId="{A711B20E-95F1-42F6-A16B-5E93BD4DFEA0}">
      <dgm:prSet phldr="0"/>
      <dgm:spPr/>
      <dgm:t>
        <a:bodyPr/>
        <a:lstStyle/>
        <a:p>
          <a:pPr algn="l" rtl="0"/>
          <a:r>
            <a:rPr lang="en-US">
              <a:latin typeface="Bembo"/>
            </a:rPr>
            <a:t>When</a:t>
          </a:r>
          <a:r>
            <a:rPr lang="en-US"/>
            <a:t> benign or malignant tumors grow, they can cause the pressure inside your skull to increase. This can cause brain damage, and it can be </a:t>
          </a:r>
          <a:r>
            <a:rPr lang="en-US">
              <a:latin typeface="Bembo"/>
            </a:rPr>
            <a:t>life-threØ</a:t>
          </a:r>
        </a:p>
      </dgm:t>
    </dgm:pt>
    <dgm:pt modelId="{01F9ADF7-5B6E-4AE8-ABAC-439433FE4D9E}" type="parTrans" cxnId="{C18F985B-472E-46A7-9889-1D738A02013C}">
      <dgm:prSet/>
      <dgm:spPr/>
    </dgm:pt>
    <dgm:pt modelId="{99BBD821-FC57-40F7-8F3F-C64AD806DF32}" type="sibTrans" cxnId="{C18F985B-472E-46A7-9889-1D738A02013C}">
      <dgm:prSet/>
      <dgm:spPr/>
    </dgm:pt>
    <dgm:pt modelId="{B43C8E9C-9DCE-42AA-A09A-31190C574F05}">
      <dgm:prSet phldr="0"/>
      <dgm:spPr/>
      <dgm:t>
        <a:bodyPr/>
        <a:lstStyle/>
        <a:p>
          <a:pPr rtl="0"/>
          <a:r>
            <a:rPr lang="en-US">
              <a:latin typeface="Bembo"/>
            </a:rPr>
            <a:t>Symptoms</a:t>
          </a:r>
          <a:r>
            <a:rPr lang="en-US"/>
            <a:t> </a:t>
          </a:r>
          <a:r>
            <a:rPr lang="en-US" err="1">
              <a:latin typeface="Bembo"/>
            </a:rPr>
            <a:t>are:new</a:t>
          </a:r>
          <a:r>
            <a:rPr lang="en-US"/>
            <a:t> or increasingly strong  Headaches</a:t>
          </a:r>
          <a:r>
            <a:rPr lang="en-US">
              <a:latin typeface="Bembo"/>
            </a:rPr>
            <a:t> ,</a:t>
          </a:r>
          <a:r>
            <a:rPr lang="en-US"/>
            <a:t>blurred </a:t>
          </a:r>
          <a:r>
            <a:rPr lang="en-US" err="1">
              <a:latin typeface="Bembo"/>
            </a:rPr>
            <a:t>vision,loss</a:t>
          </a:r>
          <a:r>
            <a:rPr lang="en-US"/>
            <a:t> of </a:t>
          </a:r>
          <a:r>
            <a:rPr lang="en-US" err="1">
              <a:latin typeface="Bembo"/>
            </a:rPr>
            <a:t>balance,confusion</a:t>
          </a:r>
          <a:r>
            <a:rPr lang="en-US"/>
            <a:t> and seizures</a:t>
          </a:r>
          <a:r>
            <a:rPr lang="en-US">
              <a:latin typeface="Bembo"/>
            </a:rPr>
            <a:t> ,</a:t>
          </a:r>
          <a:r>
            <a:rPr lang="en-US"/>
            <a:t>in some cases, there may be no </a:t>
          </a:r>
          <a:r>
            <a:rPr lang="en-US">
              <a:latin typeface="Bembo"/>
            </a:rPr>
            <a:t>symptoms</a:t>
          </a:r>
          <a:endParaRPr lang="en-US"/>
        </a:p>
      </dgm:t>
    </dgm:pt>
    <dgm:pt modelId="{BB66A507-EC40-40C5-A75B-A849F8D4447C}" type="parTrans" cxnId="{3CF2EE25-2EBE-4903-B1D3-4ED72F8241CF}">
      <dgm:prSet/>
      <dgm:spPr/>
    </dgm:pt>
    <dgm:pt modelId="{0D404E0C-3B73-4C4B-91CE-3D1BE2E806A1}" type="sibTrans" cxnId="{3CF2EE25-2EBE-4903-B1D3-4ED72F8241CF}">
      <dgm:prSet/>
      <dgm:spPr/>
    </dgm:pt>
    <dgm:pt modelId="{4862831E-A470-459A-9285-7013C229E543}" type="pres">
      <dgm:prSet presAssocID="{19B5BD32-51A2-4301-A172-6C8BA9818904}" presName="linear" presStyleCnt="0">
        <dgm:presLayoutVars>
          <dgm:animLvl val="lvl"/>
          <dgm:resizeHandles val="exact"/>
        </dgm:presLayoutVars>
      </dgm:prSet>
      <dgm:spPr/>
    </dgm:pt>
    <dgm:pt modelId="{716FC3EE-C617-4259-8F50-63CBDAC9ED4B}" type="pres">
      <dgm:prSet presAssocID="{1C204D7A-365A-46CB-BEFB-70C356A583B5}" presName="parentText" presStyleLbl="node1" presStyleIdx="0" presStyleCnt="4">
        <dgm:presLayoutVars>
          <dgm:chMax val="0"/>
          <dgm:bulletEnabled val="1"/>
        </dgm:presLayoutVars>
      </dgm:prSet>
      <dgm:spPr/>
    </dgm:pt>
    <dgm:pt modelId="{9EC78488-9871-497E-B104-9CB3CC8165BD}" type="pres">
      <dgm:prSet presAssocID="{F0F4DB0D-2E68-461F-924D-8564C9563738}" presName="spacer" presStyleCnt="0"/>
      <dgm:spPr/>
    </dgm:pt>
    <dgm:pt modelId="{F24C7AAA-3AFC-40C0-BCBA-8C7552E1102E}" type="pres">
      <dgm:prSet presAssocID="{6E316E36-E796-412D-8B11-DEC0597A2E78}" presName="parentText" presStyleLbl="node1" presStyleIdx="1" presStyleCnt="4">
        <dgm:presLayoutVars>
          <dgm:chMax val="0"/>
          <dgm:bulletEnabled val="1"/>
        </dgm:presLayoutVars>
      </dgm:prSet>
      <dgm:spPr/>
    </dgm:pt>
    <dgm:pt modelId="{6CDF1D20-0C75-4B1D-A0AC-CD6AE9D7F553}" type="pres">
      <dgm:prSet presAssocID="{C06B845B-298B-41AE-BAE9-564EBD2153E0}" presName="spacer" presStyleCnt="0"/>
      <dgm:spPr/>
    </dgm:pt>
    <dgm:pt modelId="{EF47C02C-A8FB-4B15-994F-B00E71608CA9}" type="pres">
      <dgm:prSet presAssocID="{A711B20E-95F1-42F6-A16B-5E93BD4DFEA0}" presName="parentText" presStyleLbl="node1" presStyleIdx="2" presStyleCnt="4">
        <dgm:presLayoutVars>
          <dgm:chMax val="0"/>
          <dgm:bulletEnabled val="1"/>
        </dgm:presLayoutVars>
      </dgm:prSet>
      <dgm:spPr/>
    </dgm:pt>
    <dgm:pt modelId="{9E084966-8466-41BB-878B-EF8E162AE52C}" type="pres">
      <dgm:prSet presAssocID="{99BBD821-FC57-40F7-8F3F-C64AD806DF32}" presName="spacer" presStyleCnt="0"/>
      <dgm:spPr/>
    </dgm:pt>
    <dgm:pt modelId="{60DE8712-A0E6-4FE9-AB4C-77718FE92991}" type="pres">
      <dgm:prSet presAssocID="{B43C8E9C-9DCE-42AA-A09A-31190C574F05}" presName="parentText" presStyleLbl="node1" presStyleIdx="3" presStyleCnt="4">
        <dgm:presLayoutVars>
          <dgm:chMax val="0"/>
          <dgm:bulletEnabled val="1"/>
        </dgm:presLayoutVars>
      </dgm:prSet>
      <dgm:spPr/>
    </dgm:pt>
  </dgm:ptLst>
  <dgm:cxnLst>
    <dgm:cxn modelId="{2D438224-D48B-47EF-865B-79970B619A2B}" type="presOf" srcId="{1C204D7A-365A-46CB-BEFB-70C356A583B5}" destId="{716FC3EE-C617-4259-8F50-63CBDAC9ED4B}" srcOrd="0" destOrd="0" presId="urn:microsoft.com/office/officeart/2005/8/layout/vList2"/>
    <dgm:cxn modelId="{3CF2EE25-2EBE-4903-B1D3-4ED72F8241CF}" srcId="{19B5BD32-51A2-4301-A172-6C8BA9818904}" destId="{B43C8E9C-9DCE-42AA-A09A-31190C574F05}" srcOrd="3" destOrd="0" parTransId="{BB66A507-EC40-40C5-A75B-A849F8D4447C}" sibTransId="{0D404E0C-3B73-4C4B-91CE-3D1BE2E806A1}"/>
    <dgm:cxn modelId="{D7F36D27-C3F6-4825-A9F9-D60B8735E3B1}" srcId="{19B5BD32-51A2-4301-A172-6C8BA9818904}" destId="{1C204D7A-365A-46CB-BEFB-70C356A583B5}" srcOrd="0" destOrd="0" parTransId="{1582AB43-DC77-4CFD-B97C-78E010C5FF43}" sibTransId="{F0F4DB0D-2E68-461F-924D-8564C9563738}"/>
    <dgm:cxn modelId="{C18F985B-472E-46A7-9889-1D738A02013C}" srcId="{19B5BD32-51A2-4301-A172-6C8BA9818904}" destId="{A711B20E-95F1-42F6-A16B-5E93BD4DFEA0}" srcOrd="2" destOrd="0" parTransId="{01F9ADF7-5B6E-4AE8-ABAC-439433FE4D9E}" sibTransId="{99BBD821-FC57-40F7-8F3F-C64AD806DF32}"/>
    <dgm:cxn modelId="{BCD4956A-E3A1-4C6D-B61E-6D9DD0276B14}" type="presOf" srcId="{6E316E36-E796-412D-8B11-DEC0597A2E78}" destId="{F24C7AAA-3AFC-40C0-BCBA-8C7552E1102E}" srcOrd="0" destOrd="0" presId="urn:microsoft.com/office/officeart/2005/8/layout/vList2"/>
    <dgm:cxn modelId="{CA86114E-06DC-4880-AE6B-B5580623FE7A}" type="presOf" srcId="{19B5BD32-51A2-4301-A172-6C8BA9818904}" destId="{4862831E-A470-459A-9285-7013C229E543}" srcOrd="0" destOrd="0" presId="urn:microsoft.com/office/officeart/2005/8/layout/vList2"/>
    <dgm:cxn modelId="{965B3CB5-45DC-4AF9-9FD1-3F1A7B3BB1BB}" type="presOf" srcId="{A711B20E-95F1-42F6-A16B-5E93BD4DFEA0}" destId="{EF47C02C-A8FB-4B15-994F-B00E71608CA9}" srcOrd="0" destOrd="0" presId="urn:microsoft.com/office/officeart/2005/8/layout/vList2"/>
    <dgm:cxn modelId="{B43A42C2-A0E7-4274-8AA1-9746D77EAE2D}" srcId="{19B5BD32-51A2-4301-A172-6C8BA9818904}" destId="{6E316E36-E796-412D-8B11-DEC0597A2E78}" srcOrd="1" destOrd="0" parTransId="{2BBE8974-7065-4392-BD3A-89F083CC650F}" sibTransId="{C06B845B-298B-41AE-BAE9-564EBD2153E0}"/>
    <dgm:cxn modelId="{65C502F1-8E6C-41E9-8C43-538DAE4BB4C2}" type="presOf" srcId="{B43C8E9C-9DCE-42AA-A09A-31190C574F05}" destId="{60DE8712-A0E6-4FE9-AB4C-77718FE92991}" srcOrd="0" destOrd="0" presId="urn:microsoft.com/office/officeart/2005/8/layout/vList2"/>
    <dgm:cxn modelId="{8607BB7E-6571-4141-906D-ABA6F5A3ECC6}" type="presParOf" srcId="{4862831E-A470-459A-9285-7013C229E543}" destId="{716FC3EE-C617-4259-8F50-63CBDAC9ED4B}" srcOrd="0" destOrd="0" presId="urn:microsoft.com/office/officeart/2005/8/layout/vList2"/>
    <dgm:cxn modelId="{6936C104-E2E4-4B2C-825C-975C01903111}" type="presParOf" srcId="{4862831E-A470-459A-9285-7013C229E543}" destId="{9EC78488-9871-497E-B104-9CB3CC8165BD}" srcOrd="1" destOrd="0" presId="urn:microsoft.com/office/officeart/2005/8/layout/vList2"/>
    <dgm:cxn modelId="{1AC443C4-002F-41BD-A136-9C6E505CC19A}" type="presParOf" srcId="{4862831E-A470-459A-9285-7013C229E543}" destId="{F24C7AAA-3AFC-40C0-BCBA-8C7552E1102E}" srcOrd="2" destOrd="0" presId="urn:microsoft.com/office/officeart/2005/8/layout/vList2"/>
    <dgm:cxn modelId="{87EE562F-8745-4270-94A2-E61F118CBB2B}" type="presParOf" srcId="{4862831E-A470-459A-9285-7013C229E543}" destId="{6CDF1D20-0C75-4B1D-A0AC-CD6AE9D7F553}" srcOrd="3" destOrd="0" presId="urn:microsoft.com/office/officeart/2005/8/layout/vList2"/>
    <dgm:cxn modelId="{9299F6AC-6D03-4EA5-8CB5-AFB974D3C9C2}" type="presParOf" srcId="{4862831E-A470-459A-9285-7013C229E543}" destId="{EF47C02C-A8FB-4B15-994F-B00E71608CA9}" srcOrd="4" destOrd="0" presId="urn:microsoft.com/office/officeart/2005/8/layout/vList2"/>
    <dgm:cxn modelId="{34733A51-9D1E-4F56-8699-FFEC917B3654}" type="presParOf" srcId="{4862831E-A470-459A-9285-7013C229E543}" destId="{9E084966-8466-41BB-878B-EF8E162AE52C}" srcOrd="5" destOrd="0" presId="urn:microsoft.com/office/officeart/2005/8/layout/vList2"/>
    <dgm:cxn modelId="{C50DC1C1-2FA0-4E86-9CB1-9F0CC136F663}" type="presParOf" srcId="{4862831E-A470-459A-9285-7013C229E543}" destId="{60DE8712-A0E6-4FE9-AB4C-77718FE9299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ED5286A-D578-4D4F-A5D1-2134832ADD79}">
      <dgm:prSet phldr="0"/>
      <dgm:spPr/>
      <dgm:t>
        <a:bodyPr/>
        <a:lstStyle/>
        <a:p>
          <a:pPr algn="l" rtl="0"/>
          <a:r>
            <a:rPr lang="en-US">
              <a:latin typeface="Bembo"/>
            </a:rPr>
            <a:t>Cancer</a:t>
          </a:r>
          <a:r>
            <a:rPr lang="en-US"/>
            <a:t> that forms in the cells of the breast .</a:t>
          </a:r>
          <a:endParaRPr lang="en-US">
            <a:latin typeface="Bembo"/>
          </a:endParaRPr>
        </a:p>
      </dgm:t>
    </dgm:pt>
    <dgm:pt modelId="{7FB56070-D267-4BB6-91D4-DB78E6F928D4}" type="parTrans" cxnId="{E684DDE5-5E2C-4D77-8038-7F6D4460FB31}">
      <dgm:prSet/>
      <dgm:spPr/>
    </dgm:pt>
    <dgm:pt modelId="{0699232D-6E71-4212-9E22-7A55F5D62011}" type="sibTrans" cxnId="{E684DDE5-5E2C-4D77-8038-7F6D4460FB31}">
      <dgm:prSet/>
      <dgm:spPr/>
    </dgm:pt>
    <dgm:pt modelId="{4362A1D3-56B2-4D14-B44E-ED6E3834E68D}">
      <dgm:prSet phldr="0"/>
      <dgm:spPr/>
      <dgm:t>
        <a:bodyPr/>
        <a:lstStyle/>
        <a:p>
          <a:pPr algn="l"/>
          <a:r>
            <a:rPr lang="en-US">
              <a:latin typeface="Bembo"/>
            </a:rPr>
            <a:t>Breast</a:t>
          </a:r>
          <a:r>
            <a:rPr lang="en-US"/>
            <a:t> Cancer can occur in women and rarely in men.</a:t>
          </a:r>
        </a:p>
      </dgm:t>
    </dgm:pt>
    <dgm:pt modelId="{E5045A08-3F67-417C-944E-4C9A3E6CEB92}" type="parTrans" cxnId="{BF69B22D-CB13-494B-83D7-2966D3DDD2EA}">
      <dgm:prSet/>
      <dgm:spPr/>
    </dgm:pt>
    <dgm:pt modelId="{24E6EFCD-A887-437D-91DD-CDBF41D8B980}" type="sibTrans" cxnId="{BF69B22D-CB13-494B-83D7-2966D3DDD2EA}">
      <dgm:prSet/>
      <dgm:spPr/>
    </dgm:pt>
    <dgm:pt modelId="{1DCF017C-ADB7-4082-97DF-CED3A83B8C8C}">
      <dgm:prSet phldr="0"/>
      <dgm:spPr/>
      <dgm:t>
        <a:bodyPr/>
        <a:lstStyle/>
        <a:p>
          <a:pPr algn="l"/>
          <a:r>
            <a:rPr lang="en-US">
              <a:latin typeface="Bembo"/>
            </a:rPr>
            <a:t>Breast</a:t>
          </a:r>
          <a:r>
            <a:rPr lang="en-US"/>
            <a:t> cancer survival rates have increased, and the number of deaths associated with this disease is steadily declining, largely due to factors such as earlier detection, a new personalized approach to treatment and a better understanding of the disease.</a:t>
          </a:r>
        </a:p>
      </dgm:t>
    </dgm:pt>
    <dgm:pt modelId="{F47A73DA-69BC-4A30-AFEA-8DBCE5C8BD41}" type="parTrans" cxnId="{2D768791-B276-4179-A2EB-2F338A2CCBFB}">
      <dgm:prSet/>
      <dgm:spPr/>
    </dgm:pt>
    <dgm:pt modelId="{AC78BBF1-AB83-42D5-9B1A-E668CD395043}" type="sibTrans" cxnId="{2D768791-B276-4179-A2EB-2F338A2CCBFB}">
      <dgm:prSet/>
      <dgm:spPr/>
    </dgm:pt>
    <dgm:pt modelId="{6AB586EB-ABC7-4A5D-B0D8-7239FD1E6214}">
      <dgm:prSet phldr="0"/>
      <dgm:spPr/>
      <dgm:t>
        <a:bodyPr/>
        <a:lstStyle/>
        <a:p>
          <a:pPr algn="l" rtl="0"/>
          <a:r>
            <a:rPr lang="en-US">
              <a:latin typeface="Bembo"/>
            </a:rPr>
            <a:t>Symptoms </a:t>
          </a:r>
          <a:r>
            <a:rPr lang="en-US"/>
            <a:t>of Breast Cancer:</a:t>
          </a:r>
          <a:r>
            <a:rPr lang="en-US">
              <a:latin typeface="Bembo"/>
            </a:rPr>
            <a:t> </a:t>
          </a:r>
          <a:r>
            <a:rPr lang="en-US"/>
            <a:t>a lump in the </a:t>
          </a:r>
          <a:r>
            <a:rPr lang="en-US">
              <a:latin typeface="Bembo"/>
            </a:rPr>
            <a:t>breast,bloody</a:t>
          </a:r>
          <a:r>
            <a:rPr lang="en-US"/>
            <a:t> discharge from the nipple</a:t>
          </a:r>
          <a:r>
            <a:rPr lang="en-US">
              <a:latin typeface="Bembo"/>
            </a:rPr>
            <a:t>,</a:t>
          </a:r>
          <a:r>
            <a:rPr lang="en-US"/>
            <a:t>changes in the shape or texture of nipple or breast</a:t>
          </a:r>
          <a:r>
            <a:rPr lang="en-US">
              <a:latin typeface="Bembo"/>
            </a:rPr>
            <a:t>.,</a:t>
          </a:r>
          <a:r>
            <a:rPr lang="en-US"/>
            <a:t>redness or pitting of the skin over your breast, like the skin of an orange</a:t>
          </a:r>
        </a:p>
      </dgm:t>
    </dgm:pt>
    <dgm:pt modelId="{EE97004A-481E-4505-A09D-FE29FA19BF32}" type="parTrans" cxnId="{3F28B3A9-D2E7-41BA-A520-D0DA51D0BEC1}">
      <dgm:prSet/>
      <dgm:spPr/>
    </dgm:pt>
    <dgm:pt modelId="{49D3226B-E403-412B-8F23-20C133EEEFE0}" type="sibTrans" cxnId="{3F28B3A9-D2E7-41BA-A520-D0DA51D0BEC1}">
      <dgm:prSet/>
      <dgm:spPr/>
    </dgm:pt>
    <dgm:pt modelId="{4862831E-A470-459A-9285-7013C229E543}" type="pres">
      <dgm:prSet presAssocID="{19B5BD32-51A2-4301-A172-6C8BA9818904}" presName="linear" presStyleCnt="0">
        <dgm:presLayoutVars>
          <dgm:animLvl val="lvl"/>
          <dgm:resizeHandles val="exact"/>
        </dgm:presLayoutVars>
      </dgm:prSet>
      <dgm:spPr/>
    </dgm:pt>
    <dgm:pt modelId="{6BB57B6F-98D4-407D-901B-D14346826ABF}" type="pres">
      <dgm:prSet presAssocID="{7ED5286A-D578-4D4F-A5D1-2134832ADD79}" presName="parentText" presStyleLbl="node1" presStyleIdx="0" presStyleCnt="4">
        <dgm:presLayoutVars>
          <dgm:chMax val="0"/>
          <dgm:bulletEnabled val="1"/>
        </dgm:presLayoutVars>
      </dgm:prSet>
      <dgm:spPr/>
    </dgm:pt>
    <dgm:pt modelId="{EA7A15AA-450A-464F-AFBD-2C475F83A960}" type="pres">
      <dgm:prSet presAssocID="{0699232D-6E71-4212-9E22-7A55F5D62011}" presName="spacer" presStyleCnt="0"/>
      <dgm:spPr/>
    </dgm:pt>
    <dgm:pt modelId="{BB02798F-F4F8-43E2-85EF-62C01CEE3605}" type="pres">
      <dgm:prSet presAssocID="{4362A1D3-56B2-4D14-B44E-ED6E3834E68D}" presName="parentText" presStyleLbl="node1" presStyleIdx="1" presStyleCnt="4">
        <dgm:presLayoutVars>
          <dgm:chMax val="0"/>
          <dgm:bulletEnabled val="1"/>
        </dgm:presLayoutVars>
      </dgm:prSet>
      <dgm:spPr/>
    </dgm:pt>
    <dgm:pt modelId="{0998FB8D-BD97-4F34-9530-CCBEED49DC9A}" type="pres">
      <dgm:prSet presAssocID="{24E6EFCD-A887-437D-91DD-CDBF41D8B980}" presName="spacer" presStyleCnt="0"/>
      <dgm:spPr/>
    </dgm:pt>
    <dgm:pt modelId="{2130A1D7-6EA7-4CAB-A64B-3348498413A5}" type="pres">
      <dgm:prSet presAssocID="{1DCF017C-ADB7-4082-97DF-CED3A83B8C8C}" presName="parentText" presStyleLbl="node1" presStyleIdx="2" presStyleCnt="4">
        <dgm:presLayoutVars>
          <dgm:chMax val="0"/>
          <dgm:bulletEnabled val="1"/>
        </dgm:presLayoutVars>
      </dgm:prSet>
      <dgm:spPr/>
    </dgm:pt>
    <dgm:pt modelId="{F67B72A0-3A2E-4366-BF1B-FB6738AB4180}" type="pres">
      <dgm:prSet presAssocID="{AC78BBF1-AB83-42D5-9B1A-E668CD395043}" presName="spacer" presStyleCnt="0"/>
      <dgm:spPr/>
    </dgm:pt>
    <dgm:pt modelId="{8639E69C-F678-4E3C-94BF-8D872DB2B213}" type="pres">
      <dgm:prSet presAssocID="{6AB586EB-ABC7-4A5D-B0D8-7239FD1E6214}" presName="parentText" presStyleLbl="node1" presStyleIdx="3" presStyleCnt="4">
        <dgm:presLayoutVars>
          <dgm:chMax val="0"/>
          <dgm:bulletEnabled val="1"/>
        </dgm:presLayoutVars>
      </dgm:prSet>
      <dgm:spPr/>
    </dgm:pt>
  </dgm:ptLst>
  <dgm:cxnLst>
    <dgm:cxn modelId="{DCBC9504-394C-4BC7-A548-D3313973C075}" type="presOf" srcId="{1DCF017C-ADB7-4082-97DF-CED3A83B8C8C}" destId="{2130A1D7-6EA7-4CAB-A64B-3348498413A5}" srcOrd="0" destOrd="0" presId="urn:microsoft.com/office/officeart/2005/8/layout/vList2"/>
    <dgm:cxn modelId="{BF69B22D-CB13-494B-83D7-2966D3DDD2EA}" srcId="{19B5BD32-51A2-4301-A172-6C8BA9818904}" destId="{4362A1D3-56B2-4D14-B44E-ED6E3834E68D}" srcOrd="1" destOrd="0" parTransId="{E5045A08-3F67-417C-944E-4C9A3E6CEB92}" sibTransId="{24E6EFCD-A887-437D-91DD-CDBF41D8B980}"/>
    <dgm:cxn modelId="{CA86114E-06DC-4880-AE6B-B5580623FE7A}" type="presOf" srcId="{19B5BD32-51A2-4301-A172-6C8BA9818904}" destId="{4862831E-A470-459A-9285-7013C229E543}" srcOrd="0" destOrd="0" presId="urn:microsoft.com/office/officeart/2005/8/layout/vList2"/>
    <dgm:cxn modelId="{FF1A1E8E-4511-41E8-B367-897EF9EADCF7}" type="presOf" srcId="{7ED5286A-D578-4D4F-A5D1-2134832ADD79}" destId="{6BB57B6F-98D4-407D-901B-D14346826ABF}" srcOrd="0" destOrd="0" presId="urn:microsoft.com/office/officeart/2005/8/layout/vList2"/>
    <dgm:cxn modelId="{2D768791-B276-4179-A2EB-2F338A2CCBFB}" srcId="{19B5BD32-51A2-4301-A172-6C8BA9818904}" destId="{1DCF017C-ADB7-4082-97DF-CED3A83B8C8C}" srcOrd="2" destOrd="0" parTransId="{F47A73DA-69BC-4A30-AFEA-8DBCE5C8BD41}" sibTransId="{AC78BBF1-AB83-42D5-9B1A-E668CD395043}"/>
    <dgm:cxn modelId="{3F28B3A9-D2E7-41BA-A520-D0DA51D0BEC1}" srcId="{19B5BD32-51A2-4301-A172-6C8BA9818904}" destId="{6AB586EB-ABC7-4A5D-B0D8-7239FD1E6214}" srcOrd="3" destOrd="0" parTransId="{EE97004A-481E-4505-A09D-FE29FA19BF32}" sibTransId="{49D3226B-E403-412B-8F23-20C133EEEFE0}"/>
    <dgm:cxn modelId="{609A5CC1-FC65-4B7A-BEA7-E413A5BDDFCD}" type="presOf" srcId="{4362A1D3-56B2-4D14-B44E-ED6E3834E68D}" destId="{BB02798F-F4F8-43E2-85EF-62C01CEE3605}" srcOrd="0" destOrd="0" presId="urn:microsoft.com/office/officeart/2005/8/layout/vList2"/>
    <dgm:cxn modelId="{E684DDE5-5E2C-4D77-8038-7F6D4460FB31}" srcId="{19B5BD32-51A2-4301-A172-6C8BA9818904}" destId="{7ED5286A-D578-4D4F-A5D1-2134832ADD79}" srcOrd="0" destOrd="0" parTransId="{7FB56070-D267-4BB6-91D4-DB78E6F928D4}" sibTransId="{0699232D-6E71-4212-9E22-7A55F5D62011}"/>
    <dgm:cxn modelId="{D91BF4E5-0F19-41A4-9C5B-CF8C9B3378AA}" type="presOf" srcId="{6AB586EB-ABC7-4A5D-B0D8-7239FD1E6214}" destId="{8639E69C-F678-4E3C-94BF-8D872DB2B213}" srcOrd="0" destOrd="0" presId="urn:microsoft.com/office/officeart/2005/8/layout/vList2"/>
    <dgm:cxn modelId="{8C87F517-C538-47DB-9684-D3DB67A04AF3}" type="presParOf" srcId="{4862831E-A470-459A-9285-7013C229E543}" destId="{6BB57B6F-98D4-407D-901B-D14346826ABF}" srcOrd="0" destOrd="0" presId="urn:microsoft.com/office/officeart/2005/8/layout/vList2"/>
    <dgm:cxn modelId="{DB7FF148-7070-4AB7-A8AD-1DA8C7FEB684}" type="presParOf" srcId="{4862831E-A470-459A-9285-7013C229E543}" destId="{EA7A15AA-450A-464F-AFBD-2C475F83A960}" srcOrd="1" destOrd="0" presId="urn:microsoft.com/office/officeart/2005/8/layout/vList2"/>
    <dgm:cxn modelId="{E25F426F-CA33-4ED2-AD28-223173E2BF5D}" type="presParOf" srcId="{4862831E-A470-459A-9285-7013C229E543}" destId="{BB02798F-F4F8-43E2-85EF-62C01CEE3605}" srcOrd="2" destOrd="0" presId="urn:microsoft.com/office/officeart/2005/8/layout/vList2"/>
    <dgm:cxn modelId="{3C7627FC-1178-49B7-A640-47E429E4163D}" type="presParOf" srcId="{4862831E-A470-459A-9285-7013C229E543}" destId="{0998FB8D-BD97-4F34-9530-CCBEED49DC9A}" srcOrd="3" destOrd="0" presId="urn:microsoft.com/office/officeart/2005/8/layout/vList2"/>
    <dgm:cxn modelId="{EC99CE65-5D9D-4426-9960-6EACB822BA67}" type="presParOf" srcId="{4862831E-A470-459A-9285-7013C229E543}" destId="{2130A1D7-6EA7-4CAB-A64B-3348498413A5}" srcOrd="4" destOrd="0" presId="urn:microsoft.com/office/officeart/2005/8/layout/vList2"/>
    <dgm:cxn modelId="{CC1FEFB6-589B-4588-9EEA-81E04FFEA86F}" type="presParOf" srcId="{4862831E-A470-459A-9285-7013C229E543}" destId="{F67B72A0-3A2E-4366-BF1B-FB6738AB4180}" srcOrd="5" destOrd="0" presId="urn:microsoft.com/office/officeart/2005/8/layout/vList2"/>
    <dgm:cxn modelId="{995DE1ED-065B-4A5E-92C2-71BD53E13994}" type="presParOf" srcId="{4862831E-A470-459A-9285-7013C229E543}" destId="{8639E69C-F678-4E3C-94BF-8D872DB2B21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49414463-43E4-48C7-9276-BED726FABFAB}">
      <dgm:prSet phldr="0"/>
      <dgm:spPr/>
      <dgm:t>
        <a:bodyPr/>
        <a:lstStyle/>
        <a:p>
          <a:pPr algn="l" rtl="0"/>
          <a:r>
            <a:rPr lang="en-US" dirty="0">
              <a:latin typeface="Bembo"/>
            </a:rPr>
            <a:t>Progressive</a:t>
          </a:r>
          <a:r>
            <a:rPr lang="en-US" dirty="0"/>
            <a:t> disease that destroys memory and  other important mental functions.</a:t>
          </a:r>
          <a:endParaRPr lang="en-US" dirty="0">
            <a:latin typeface="Bembo"/>
          </a:endParaRPr>
        </a:p>
      </dgm:t>
    </dgm:pt>
    <dgm:pt modelId="{248F617F-B0A4-4EA0-836E-02192C2B078D}" type="parTrans" cxnId="{9B6430F2-EF3B-491A-9DA9-37B09D6B5201}">
      <dgm:prSet/>
      <dgm:spPr/>
    </dgm:pt>
    <dgm:pt modelId="{D1466381-2307-4C65-8B20-648093EC3FC5}" type="sibTrans" cxnId="{9B6430F2-EF3B-491A-9DA9-37B09D6B5201}">
      <dgm:prSet/>
      <dgm:spPr/>
    </dgm:pt>
    <dgm:pt modelId="{077A4D8F-62DD-475C-838E-A3FBB2E3341D}">
      <dgm:prSet phldr="0"/>
      <dgm:spPr/>
      <dgm:t>
        <a:bodyPr/>
        <a:lstStyle/>
        <a:p>
          <a:pPr algn="l"/>
          <a:r>
            <a:rPr lang="en-US" dirty="0">
              <a:latin typeface="Bembo"/>
            </a:rPr>
            <a:t>Brain</a:t>
          </a:r>
          <a:r>
            <a:rPr lang="en-US" dirty="0"/>
            <a:t> Cell connections and the cell themselves degenerate and die, eventually  destroying  memory and other important mental functions.</a:t>
          </a:r>
        </a:p>
      </dgm:t>
    </dgm:pt>
    <dgm:pt modelId="{CE3EEC39-0D07-4A88-BE9B-DBD049D31C47}" type="parTrans" cxnId="{8EE5AE84-48E2-4FF4-A583-DEB3E5206D70}">
      <dgm:prSet/>
      <dgm:spPr/>
    </dgm:pt>
    <dgm:pt modelId="{5F6EA160-7C3A-49E3-9D2E-B21B463C4CD1}" type="sibTrans" cxnId="{8EE5AE84-48E2-4FF4-A583-DEB3E5206D70}">
      <dgm:prSet/>
      <dgm:spPr/>
    </dgm:pt>
    <dgm:pt modelId="{C6F40F04-CBAB-4831-A04A-75B16F8056DE}">
      <dgm:prSet phldr="0"/>
      <dgm:spPr/>
      <dgm:t>
        <a:bodyPr/>
        <a:lstStyle/>
        <a:p>
          <a:pPr algn="l" rtl="0"/>
          <a:r>
            <a:rPr lang="en-US" dirty="0">
              <a:latin typeface="Bembo"/>
            </a:rPr>
            <a:t>Memory </a:t>
          </a:r>
          <a:r>
            <a:rPr lang="en-US" dirty="0"/>
            <a:t>loss is the key symptom of Alzheimer disease.</a:t>
          </a:r>
        </a:p>
      </dgm:t>
    </dgm:pt>
    <dgm:pt modelId="{6C4DA288-9E15-43E9-BE51-F9530EE9829C}" type="parTrans" cxnId="{1CD4229A-DB73-4206-9C1E-C36D71C714C6}">
      <dgm:prSet/>
      <dgm:spPr/>
    </dgm:pt>
    <dgm:pt modelId="{056026DB-CE9C-42AB-9208-CCBD6392E3FB}" type="sibTrans" cxnId="{1CD4229A-DB73-4206-9C1E-C36D71C714C6}">
      <dgm:prSet/>
      <dgm:spPr/>
    </dgm:pt>
    <dgm:pt modelId="{7A8B7779-D7DF-4433-B206-D40537305367}">
      <dgm:prSet phldr="0"/>
      <dgm:spPr/>
      <dgm:t>
        <a:bodyPr/>
        <a:lstStyle/>
        <a:p>
          <a:pPr algn="l"/>
          <a:r>
            <a:rPr lang="en-US" dirty="0">
              <a:latin typeface="Bembo"/>
            </a:rPr>
            <a:t>Early</a:t>
          </a:r>
          <a:r>
            <a:rPr lang="en-US" dirty="0"/>
            <a:t> signs include difficulty in remembering recent events or conversations.</a:t>
          </a:r>
        </a:p>
      </dgm:t>
    </dgm:pt>
    <dgm:pt modelId="{2A346B7C-BD01-4B53-A593-6B582C4189A9}" type="parTrans" cxnId="{D7D3F26C-78F8-47E1-AB01-A4A6D7605EBF}">
      <dgm:prSet/>
      <dgm:spPr/>
    </dgm:pt>
    <dgm:pt modelId="{7A9CDFAA-781D-4AA2-9439-7BE3CCE2E796}" type="sibTrans" cxnId="{D7D3F26C-78F8-47E1-AB01-A4A6D7605EBF}">
      <dgm:prSet/>
      <dgm:spPr/>
    </dgm:pt>
    <dgm:pt modelId="{0F4FF3F1-EECE-4D76-BF4F-414903D2B5A4}">
      <dgm:prSet phldr="0"/>
      <dgm:spPr/>
      <dgm:t>
        <a:bodyPr/>
        <a:lstStyle/>
        <a:p>
          <a:pPr algn="l"/>
          <a:r>
            <a:rPr lang="en-US" dirty="0">
              <a:latin typeface="Bembo"/>
            </a:rPr>
            <a:t>As</a:t>
          </a:r>
          <a:r>
            <a:rPr lang="en-US" dirty="0"/>
            <a:t> the disease progress memory impairments worsen and other symptoms develop.</a:t>
          </a:r>
        </a:p>
      </dgm:t>
    </dgm:pt>
    <dgm:pt modelId="{EA39C58C-5D10-4B71-B1A5-2ED32A93C0F7}" type="parTrans" cxnId="{99A6A2D8-777E-4CAF-AC4A-3E2C57F9E0BE}">
      <dgm:prSet/>
      <dgm:spPr/>
    </dgm:pt>
    <dgm:pt modelId="{949A6D0D-E8A7-499C-89DE-EE81CC853C81}" type="sibTrans" cxnId="{99A6A2D8-777E-4CAF-AC4A-3E2C57F9E0BE}">
      <dgm:prSet/>
      <dgm:spPr/>
    </dgm:pt>
    <dgm:pt modelId="{95FAD4A7-FB31-47E4-BDEF-852E823C470E}">
      <dgm:prSet phldr="0"/>
      <dgm:spPr/>
      <dgm:t>
        <a:bodyPr/>
        <a:lstStyle/>
        <a:p>
          <a:pPr algn="l"/>
          <a:r>
            <a:rPr lang="en-US" dirty="0">
              <a:latin typeface="Bembo"/>
            </a:rPr>
            <a:t>There</a:t>
          </a:r>
          <a:r>
            <a:rPr lang="en-US" dirty="0"/>
            <a:t> is no treatment that cures Alzheimer's disease or alters the disease process in the brain.</a:t>
          </a:r>
        </a:p>
      </dgm:t>
    </dgm:pt>
    <dgm:pt modelId="{94EAC938-238F-4AC9-B7A0-C137419817EC}" type="parTrans" cxnId="{67D6DB7A-4D1E-48E4-8BC9-71DC1733F40B}">
      <dgm:prSet/>
      <dgm:spPr/>
    </dgm:pt>
    <dgm:pt modelId="{46CC6E09-4FA4-4AFD-A45A-132548C3F6FF}" type="sibTrans" cxnId="{67D6DB7A-4D1E-48E4-8BC9-71DC1733F40B}">
      <dgm:prSet/>
      <dgm:spPr/>
    </dgm:pt>
    <dgm:pt modelId="{4862831E-A470-459A-9285-7013C229E543}" type="pres">
      <dgm:prSet presAssocID="{19B5BD32-51A2-4301-A172-6C8BA9818904}" presName="linear" presStyleCnt="0">
        <dgm:presLayoutVars>
          <dgm:animLvl val="lvl"/>
          <dgm:resizeHandles val="exact"/>
        </dgm:presLayoutVars>
      </dgm:prSet>
      <dgm:spPr/>
    </dgm:pt>
    <dgm:pt modelId="{FCC16D33-EE9E-4E63-8878-542EC478098E}" type="pres">
      <dgm:prSet presAssocID="{49414463-43E4-48C7-9276-BED726FABFAB}" presName="parentText" presStyleLbl="node1" presStyleIdx="0" presStyleCnt="6">
        <dgm:presLayoutVars>
          <dgm:chMax val="0"/>
          <dgm:bulletEnabled val="1"/>
        </dgm:presLayoutVars>
      </dgm:prSet>
      <dgm:spPr/>
    </dgm:pt>
    <dgm:pt modelId="{C6F418A9-BE88-4835-AC45-93362A2B7117}" type="pres">
      <dgm:prSet presAssocID="{D1466381-2307-4C65-8B20-648093EC3FC5}" presName="spacer" presStyleCnt="0"/>
      <dgm:spPr/>
    </dgm:pt>
    <dgm:pt modelId="{2626E395-25D2-46E8-A474-2A727FC9CB73}" type="pres">
      <dgm:prSet presAssocID="{077A4D8F-62DD-475C-838E-A3FBB2E3341D}" presName="parentText" presStyleLbl="node1" presStyleIdx="1" presStyleCnt="6">
        <dgm:presLayoutVars>
          <dgm:chMax val="0"/>
          <dgm:bulletEnabled val="1"/>
        </dgm:presLayoutVars>
      </dgm:prSet>
      <dgm:spPr/>
    </dgm:pt>
    <dgm:pt modelId="{D2691A48-816B-41AE-ABFE-0011D2D22157}" type="pres">
      <dgm:prSet presAssocID="{5F6EA160-7C3A-49E3-9D2E-B21B463C4CD1}" presName="spacer" presStyleCnt="0"/>
      <dgm:spPr/>
    </dgm:pt>
    <dgm:pt modelId="{1984CB05-0129-45A2-BB5B-A9FEE325F0A4}" type="pres">
      <dgm:prSet presAssocID="{C6F40F04-CBAB-4831-A04A-75B16F8056DE}" presName="parentText" presStyleLbl="node1" presStyleIdx="2" presStyleCnt="6">
        <dgm:presLayoutVars>
          <dgm:chMax val="0"/>
          <dgm:bulletEnabled val="1"/>
        </dgm:presLayoutVars>
      </dgm:prSet>
      <dgm:spPr/>
    </dgm:pt>
    <dgm:pt modelId="{F11528DD-824E-4881-B153-8763FF645A57}" type="pres">
      <dgm:prSet presAssocID="{056026DB-CE9C-42AB-9208-CCBD6392E3FB}" presName="spacer" presStyleCnt="0"/>
      <dgm:spPr/>
    </dgm:pt>
    <dgm:pt modelId="{8ADD4DA2-BC4C-430A-A385-0D3A47E7A460}" type="pres">
      <dgm:prSet presAssocID="{7A8B7779-D7DF-4433-B206-D40537305367}" presName="parentText" presStyleLbl="node1" presStyleIdx="3" presStyleCnt="6">
        <dgm:presLayoutVars>
          <dgm:chMax val="0"/>
          <dgm:bulletEnabled val="1"/>
        </dgm:presLayoutVars>
      </dgm:prSet>
      <dgm:spPr/>
    </dgm:pt>
    <dgm:pt modelId="{DC0F9696-0785-483F-A01D-FBB1DC0B57CE}" type="pres">
      <dgm:prSet presAssocID="{7A9CDFAA-781D-4AA2-9439-7BE3CCE2E796}" presName="spacer" presStyleCnt="0"/>
      <dgm:spPr/>
    </dgm:pt>
    <dgm:pt modelId="{53C7D549-DB45-4601-8451-4EC2BD53DE24}" type="pres">
      <dgm:prSet presAssocID="{0F4FF3F1-EECE-4D76-BF4F-414903D2B5A4}" presName="parentText" presStyleLbl="node1" presStyleIdx="4" presStyleCnt="6">
        <dgm:presLayoutVars>
          <dgm:chMax val="0"/>
          <dgm:bulletEnabled val="1"/>
        </dgm:presLayoutVars>
      </dgm:prSet>
      <dgm:spPr/>
    </dgm:pt>
    <dgm:pt modelId="{0CB2CA4F-A8C0-405E-9DDC-549482F8EB28}" type="pres">
      <dgm:prSet presAssocID="{949A6D0D-E8A7-499C-89DE-EE81CC853C81}" presName="spacer" presStyleCnt="0"/>
      <dgm:spPr/>
    </dgm:pt>
    <dgm:pt modelId="{38704067-F656-44BC-AB1D-2BA0AF200759}" type="pres">
      <dgm:prSet presAssocID="{95FAD4A7-FB31-47E4-BDEF-852E823C470E}" presName="parentText" presStyleLbl="node1" presStyleIdx="5" presStyleCnt="6">
        <dgm:presLayoutVars>
          <dgm:chMax val="0"/>
          <dgm:bulletEnabled val="1"/>
        </dgm:presLayoutVars>
      </dgm:prSet>
      <dgm:spPr/>
    </dgm:pt>
  </dgm:ptLst>
  <dgm:cxnLst>
    <dgm:cxn modelId="{63709F1A-1C42-415B-AF48-593587767A2D}" type="presOf" srcId="{0F4FF3F1-EECE-4D76-BF4F-414903D2B5A4}" destId="{53C7D549-DB45-4601-8451-4EC2BD53DE24}" srcOrd="0" destOrd="0" presId="urn:microsoft.com/office/officeart/2005/8/layout/vList2"/>
    <dgm:cxn modelId="{FEDD0269-6DDF-41A1-BC6F-1C0F68CA1880}" type="presOf" srcId="{C6F40F04-CBAB-4831-A04A-75B16F8056DE}" destId="{1984CB05-0129-45A2-BB5B-A9FEE325F0A4}" srcOrd="0" destOrd="0" presId="urn:microsoft.com/office/officeart/2005/8/layout/vList2"/>
    <dgm:cxn modelId="{D7D3F26C-78F8-47E1-AB01-A4A6D7605EBF}" srcId="{19B5BD32-51A2-4301-A172-6C8BA9818904}" destId="{7A8B7779-D7DF-4433-B206-D40537305367}" srcOrd="3" destOrd="0" parTransId="{2A346B7C-BD01-4B53-A593-6B582C4189A9}" sibTransId="{7A9CDFAA-781D-4AA2-9439-7BE3CCE2E796}"/>
    <dgm:cxn modelId="{CA86114E-06DC-4880-AE6B-B5580623FE7A}" type="presOf" srcId="{19B5BD32-51A2-4301-A172-6C8BA9818904}" destId="{4862831E-A470-459A-9285-7013C229E543}" srcOrd="0" destOrd="0" presId="urn:microsoft.com/office/officeart/2005/8/layout/vList2"/>
    <dgm:cxn modelId="{B8727578-CB1C-4A8C-8C9E-87B56CBE3BBE}" type="presOf" srcId="{077A4D8F-62DD-475C-838E-A3FBB2E3341D}" destId="{2626E395-25D2-46E8-A474-2A727FC9CB73}" srcOrd="0" destOrd="0" presId="urn:microsoft.com/office/officeart/2005/8/layout/vList2"/>
    <dgm:cxn modelId="{67D6DB7A-4D1E-48E4-8BC9-71DC1733F40B}" srcId="{19B5BD32-51A2-4301-A172-6C8BA9818904}" destId="{95FAD4A7-FB31-47E4-BDEF-852E823C470E}" srcOrd="5" destOrd="0" parTransId="{94EAC938-238F-4AC9-B7A0-C137419817EC}" sibTransId="{46CC6E09-4FA4-4AFD-A45A-132548C3F6FF}"/>
    <dgm:cxn modelId="{8EE5AE84-48E2-4FF4-A583-DEB3E5206D70}" srcId="{19B5BD32-51A2-4301-A172-6C8BA9818904}" destId="{077A4D8F-62DD-475C-838E-A3FBB2E3341D}" srcOrd="1" destOrd="0" parTransId="{CE3EEC39-0D07-4A88-BE9B-DBD049D31C47}" sibTransId="{5F6EA160-7C3A-49E3-9D2E-B21B463C4CD1}"/>
    <dgm:cxn modelId="{1CD4229A-DB73-4206-9C1E-C36D71C714C6}" srcId="{19B5BD32-51A2-4301-A172-6C8BA9818904}" destId="{C6F40F04-CBAB-4831-A04A-75B16F8056DE}" srcOrd="2" destOrd="0" parTransId="{6C4DA288-9E15-43E9-BE51-F9530EE9829C}" sibTransId="{056026DB-CE9C-42AB-9208-CCBD6392E3FB}"/>
    <dgm:cxn modelId="{1B43439C-468D-4970-B4BB-1B49093C206E}" type="presOf" srcId="{49414463-43E4-48C7-9276-BED726FABFAB}" destId="{FCC16D33-EE9E-4E63-8878-542EC478098E}" srcOrd="0" destOrd="0" presId="urn:microsoft.com/office/officeart/2005/8/layout/vList2"/>
    <dgm:cxn modelId="{640270CD-C37E-4351-B532-98185ADC129E}" type="presOf" srcId="{95FAD4A7-FB31-47E4-BDEF-852E823C470E}" destId="{38704067-F656-44BC-AB1D-2BA0AF200759}" srcOrd="0" destOrd="0" presId="urn:microsoft.com/office/officeart/2005/8/layout/vList2"/>
    <dgm:cxn modelId="{41AB92CD-2A21-49D8-87DB-9F64DF41B604}" type="presOf" srcId="{7A8B7779-D7DF-4433-B206-D40537305367}" destId="{8ADD4DA2-BC4C-430A-A385-0D3A47E7A460}" srcOrd="0" destOrd="0" presId="urn:microsoft.com/office/officeart/2005/8/layout/vList2"/>
    <dgm:cxn modelId="{99A6A2D8-777E-4CAF-AC4A-3E2C57F9E0BE}" srcId="{19B5BD32-51A2-4301-A172-6C8BA9818904}" destId="{0F4FF3F1-EECE-4D76-BF4F-414903D2B5A4}" srcOrd="4" destOrd="0" parTransId="{EA39C58C-5D10-4B71-B1A5-2ED32A93C0F7}" sibTransId="{949A6D0D-E8A7-499C-89DE-EE81CC853C81}"/>
    <dgm:cxn modelId="{9B6430F2-EF3B-491A-9DA9-37B09D6B5201}" srcId="{19B5BD32-51A2-4301-A172-6C8BA9818904}" destId="{49414463-43E4-48C7-9276-BED726FABFAB}" srcOrd="0" destOrd="0" parTransId="{248F617F-B0A4-4EA0-836E-02192C2B078D}" sibTransId="{D1466381-2307-4C65-8B20-648093EC3FC5}"/>
    <dgm:cxn modelId="{B45EA972-B420-4F8F-B46B-07EBD3EA4F55}" type="presParOf" srcId="{4862831E-A470-459A-9285-7013C229E543}" destId="{FCC16D33-EE9E-4E63-8878-542EC478098E}" srcOrd="0" destOrd="0" presId="urn:microsoft.com/office/officeart/2005/8/layout/vList2"/>
    <dgm:cxn modelId="{91F63613-4A25-4573-A0F3-D4933736695C}" type="presParOf" srcId="{4862831E-A470-459A-9285-7013C229E543}" destId="{C6F418A9-BE88-4835-AC45-93362A2B7117}" srcOrd="1" destOrd="0" presId="urn:microsoft.com/office/officeart/2005/8/layout/vList2"/>
    <dgm:cxn modelId="{38059B4B-7142-4B67-AD86-85530759DF09}" type="presParOf" srcId="{4862831E-A470-459A-9285-7013C229E543}" destId="{2626E395-25D2-46E8-A474-2A727FC9CB73}" srcOrd="2" destOrd="0" presId="urn:microsoft.com/office/officeart/2005/8/layout/vList2"/>
    <dgm:cxn modelId="{A74EFA53-1947-45D1-8F4D-0D58C99FA050}" type="presParOf" srcId="{4862831E-A470-459A-9285-7013C229E543}" destId="{D2691A48-816B-41AE-ABFE-0011D2D22157}" srcOrd="3" destOrd="0" presId="urn:microsoft.com/office/officeart/2005/8/layout/vList2"/>
    <dgm:cxn modelId="{0FCAD890-17EC-45E6-8295-B0A55177FE7D}" type="presParOf" srcId="{4862831E-A470-459A-9285-7013C229E543}" destId="{1984CB05-0129-45A2-BB5B-A9FEE325F0A4}" srcOrd="4" destOrd="0" presId="urn:microsoft.com/office/officeart/2005/8/layout/vList2"/>
    <dgm:cxn modelId="{24EFE7A0-FCD0-4F9B-8E98-73F782670789}" type="presParOf" srcId="{4862831E-A470-459A-9285-7013C229E543}" destId="{F11528DD-824E-4881-B153-8763FF645A57}" srcOrd="5" destOrd="0" presId="urn:microsoft.com/office/officeart/2005/8/layout/vList2"/>
    <dgm:cxn modelId="{213E0D75-4431-4B74-BD76-10F6B3801A09}" type="presParOf" srcId="{4862831E-A470-459A-9285-7013C229E543}" destId="{8ADD4DA2-BC4C-430A-A385-0D3A47E7A460}" srcOrd="6" destOrd="0" presId="urn:microsoft.com/office/officeart/2005/8/layout/vList2"/>
    <dgm:cxn modelId="{B656C7B0-11BB-4EAF-86FE-EA5DE91F4576}" type="presParOf" srcId="{4862831E-A470-459A-9285-7013C229E543}" destId="{DC0F9696-0785-483F-A01D-FBB1DC0B57CE}" srcOrd="7" destOrd="0" presId="urn:microsoft.com/office/officeart/2005/8/layout/vList2"/>
    <dgm:cxn modelId="{928C68A8-0912-4CED-B6C7-90EE8B26B819}" type="presParOf" srcId="{4862831E-A470-459A-9285-7013C229E543}" destId="{53C7D549-DB45-4601-8451-4EC2BD53DE24}" srcOrd="8" destOrd="0" presId="urn:microsoft.com/office/officeart/2005/8/layout/vList2"/>
    <dgm:cxn modelId="{1BDE7EE2-E91C-4B99-9375-D1BF38A0FD60}" type="presParOf" srcId="{4862831E-A470-459A-9285-7013C229E543}" destId="{0CB2CA4F-A8C0-405E-9DDC-549482F8EB28}" srcOrd="9" destOrd="0" presId="urn:microsoft.com/office/officeart/2005/8/layout/vList2"/>
    <dgm:cxn modelId="{A8314715-7220-4B48-B483-CA75190A4226}" type="presParOf" srcId="{4862831E-A470-459A-9285-7013C229E543}" destId="{38704067-F656-44BC-AB1D-2BA0AF200759}"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B5BD32-51A2-4301-A172-6C8BA981890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E5637AC-67B6-4FE0-8480-85B0AB81A809}">
      <dgm:prSet phldr="0"/>
      <dgm:spPr/>
      <dgm:t>
        <a:bodyPr/>
        <a:lstStyle/>
        <a:p>
          <a:pPr algn="l" rtl="0"/>
          <a:r>
            <a:rPr lang="en-US" dirty="0">
              <a:latin typeface="Bembo"/>
            </a:rPr>
            <a:t>Diabetes</a:t>
          </a:r>
          <a:r>
            <a:rPr lang="en-US" dirty="0"/>
            <a:t> is a disease that occurs when your blood glucose, also called blood sugar, is too high.</a:t>
          </a:r>
          <a:r>
            <a:rPr lang="en-US" dirty="0">
              <a:latin typeface="Bembo"/>
            </a:rPr>
            <a:t> Also </a:t>
          </a:r>
          <a:r>
            <a:rPr lang="en-US" dirty="0"/>
            <a:t>known as blood sugar.</a:t>
          </a:r>
          <a:r>
            <a:rPr lang="en-US" dirty="0">
              <a:latin typeface="Bembo"/>
            </a:rPr>
            <a:t> </a:t>
          </a:r>
        </a:p>
      </dgm:t>
    </dgm:pt>
    <dgm:pt modelId="{BE613E3D-C495-40C2-8862-47ECC9B827CE}" type="parTrans" cxnId="{422B34A8-21D6-45E6-8A29-D63DB944CEE0}">
      <dgm:prSet/>
      <dgm:spPr/>
    </dgm:pt>
    <dgm:pt modelId="{526F94C9-0D21-402F-9E4F-78F111F1B0A6}" type="sibTrans" cxnId="{422B34A8-21D6-45E6-8A29-D63DB944CEE0}">
      <dgm:prSet/>
      <dgm:spPr/>
    </dgm:pt>
    <dgm:pt modelId="{61B78C7D-8B19-452C-9621-C0885CF3B2E6}">
      <dgm:prSet phldr="0"/>
      <dgm:spPr/>
      <dgm:t>
        <a:bodyPr/>
        <a:lstStyle/>
        <a:p>
          <a:pPr algn="l" rtl="0"/>
          <a:r>
            <a:rPr lang="en-US" dirty="0">
              <a:latin typeface="Bembo"/>
            </a:rPr>
            <a:t>Symptoms</a:t>
          </a:r>
          <a:r>
            <a:rPr lang="en-US" dirty="0"/>
            <a:t> include:</a:t>
          </a:r>
          <a:r>
            <a:rPr lang="en-US" dirty="0">
              <a:latin typeface="Bembo"/>
            </a:rPr>
            <a:t> </a:t>
          </a:r>
          <a:r>
            <a:rPr lang="en-US" dirty="0"/>
            <a:t>increased thirst</a:t>
          </a:r>
          <a:r>
            <a:rPr lang="en-US" dirty="0">
              <a:latin typeface="Bembo"/>
            </a:rPr>
            <a:t> ,</a:t>
          </a:r>
          <a:r>
            <a:rPr lang="en-US" dirty="0"/>
            <a:t>frequent </a:t>
          </a:r>
          <a:r>
            <a:rPr lang="en-US" dirty="0" err="1"/>
            <a:t>urination</a:t>
          </a:r>
          <a:r>
            <a:rPr lang="en-US" dirty="0" err="1">
              <a:latin typeface="Bembo"/>
            </a:rPr>
            <a:t>,hunger,fatigue,blurred</a:t>
          </a:r>
          <a:r>
            <a:rPr lang="en-US" dirty="0"/>
            <a:t> </a:t>
          </a:r>
          <a:r>
            <a:rPr lang="en-US" dirty="0" err="1"/>
            <a:t>vision</a:t>
          </a:r>
          <a:r>
            <a:rPr lang="en-US" dirty="0" err="1">
              <a:latin typeface="Bembo"/>
            </a:rPr>
            <a:t>.In</a:t>
          </a:r>
          <a:r>
            <a:rPr lang="en-US" dirty="0"/>
            <a:t> some cases , there may be no symptoms.</a:t>
          </a:r>
        </a:p>
      </dgm:t>
    </dgm:pt>
    <dgm:pt modelId="{5D700192-CD96-4DCF-8612-014CCDB98DE7}" type="parTrans" cxnId="{49F3BFB2-D8A3-491C-84C7-65F8714412F6}">
      <dgm:prSet/>
      <dgm:spPr/>
    </dgm:pt>
    <dgm:pt modelId="{97804654-A162-4A70-9107-20876446D336}" type="sibTrans" cxnId="{49F3BFB2-D8A3-491C-84C7-65F8714412F6}">
      <dgm:prSet/>
      <dgm:spPr/>
    </dgm:pt>
    <dgm:pt modelId="{CDAA45BB-F002-4A9B-A5AE-FD28F7E36490}">
      <dgm:prSet phldr="0"/>
      <dgm:spPr/>
      <dgm:t>
        <a:bodyPr/>
        <a:lstStyle/>
        <a:p>
          <a:pPr algn="l"/>
          <a:r>
            <a:rPr lang="en-US" dirty="0">
              <a:latin typeface="Bembo"/>
            </a:rPr>
            <a:t>Although</a:t>
          </a:r>
          <a:r>
            <a:rPr lang="en-US" dirty="0"/>
            <a:t> diabetes has no cure, you can take steps to manage your diabetes and stay healthy.</a:t>
          </a:r>
        </a:p>
      </dgm:t>
    </dgm:pt>
    <dgm:pt modelId="{D7287E33-CFFA-431E-8CB2-3DCE7ADAD198}" type="parTrans" cxnId="{9F753AB3-9D57-436A-9BEC-9D04B2D974CE}">
      <dgm:prSet/>
      <dgm:spPr/>
    </dgm:pt>
    <dgm:pt modelId="{F00034D2-DD19-4AC8-ACCB-00FFB2ADE335}" type="sibTrans" cxnId="{9F753AB3-9D57-436A-9BEC-9D04B2D974CE}">
      <dgm:prSet/>
      <dgm:spPr/>
    </dgm:pt>
    <dgm:pt modelId="{4862831E-A470-459A-9285-7013C229E543}" type="pres">
      <dgm:prSet presAssocID="{19B5BD32-51A2-4301-A172-6C8BA9818904}" presName="linear" presStyleCnt="0">
        <dgm:presLayoutVars>
          <dgm:animLvl val="lvl"/>
          <dgm:resizeHandles val="exact"/>
        </dgm:presLayoutVars>
      </dgm:prSet>
      <dgm:spPr/>
    </dgm:pt>
    <dgm:pt modelId="{1E9EF969-700A-4571-B167-D644C7799C09}" type="pres">
      <dgm:prSet presAssocID="{7E5637AC-67B6-4FE0-8480-85B0AB81A809}" presName="parentText" presStyleLbl="node1" presStyleIdx="0" presStyleCnt="3">
        <dgm:presLayoutVars>
          <dgm:chMax val="0"/>
          <dgm:bulletEnabled val="1"/>
        </dgm:presLayoutVars>
      </dgm:prSet>
      <dgm:spPr/>
    </dgm:pt>
    <dgm:pt modelId="{517D2F03-4B1D-4FF9-A8D8-F0A139187315}" type="pres">
      <dgm:prSet presAssocID="{526F94C9-0D21-402F-9E4F-78F111F1B0A6}" presName="spacer" presStyleCnt="0"/>
      <dgm:spPr/>
    </dgm:pt>
    <dgm:pt modelId="{863F9A8D-DC71-449B-8927-BB754C970628}" type="pres">
      <dgm:prSet presAssocID="{61B78C7D-8B19-452C-9621-C0885CF3B2E6}" presName="parentText" presStyleLbl="node1" presStyleIdx="1" presStyleCnt="3">
        <dgm:presLayoutVars>
          <dgm:chMax val="0"/>
          <dgm:bulletEnabled val="1"/>
        </dgm:presLayoutVars>
      </dgm:prSet>
      <dgm:spPr/>
    </dgm:pt>
    <dgm:pt modelId="{25C23F21-19BD-41A8-828D-449F7E5E16AC}" type="pres">
      <dgm:prSet presAssocID="{97804654-A162-4A70-9107-20876446D336}" presName="spacer" presStyleCnt="0"/>
      <dgm:spPr/>
    </dgm:pt>
    <dgm:pt modelId="{CD1578A4-DBD1-488A-AA83-D72E3CB0008D}" type="pres">
      <dgm:prSet presAssocID="{CDAA45BB-F002-4A9B-A5AE-FD28F7E36490}" presName="parentText" presStyleLbl="node1" presStyleIdx="2" presStyleCnt="3">
        <dgm:presLayoutVars>
          <dgm:chMax val="0"/>
          <dgm:bulletEnabled val="1"/>
        </dgm:presLayoutVars>
      </dgm:prSet>
      <dgm:spPr/>
    </dgm:pt>
  </dgm:ptLst>
  <dgm:cxnLst>
    <dgm:cxn modelId="{D8C2DA1F-3D4C-4535-969C-1839BAE513B8}" type="presOf" srcId="{CDAA45BB-F002-4A9B-A5AE-FD28F7E36490}" destId="{CD1578A4-DBD1-488A-AA83-D72E3CB0008D}" srcOrd="0" destOrd="0" presId="urn:microsoft.com/office/officeart/2005/8/layout/vList2"/>
    <dgm:cxn modelId="{CA86114E-06DC-4880-AE6B-B5580623FE7A}" type="presOf" srcId="{19B5BD32-51A2-4301-A172-6C8BA9818904}" destId="{4862831E-A470-459A-9285-7013C229E543}" srcOrd="0" destOrd="0" presId="urn:microsoft.com/office/officeart/2005/8/layout/vList2"/>
    <dgm:cxn modelId="{06593395-F355-4DF3-9100-37753BFD104F}" type="presOf" srcId="{61B78C7D-8B19-452C-9621-C0885CF3B2E6}" destId="{863F9A8D-DC71-449B-8927-BB754C970628}" srcOrd="0" destOrd="0" presId="urn:microsoft.com/office/officeart/2005/8/layout/vList2"/>
    <dgm:cxn modelId="{C5EDB69D-9A78-4573-AA41-B1BA1C09A599}" type="presOf" srcId="{7E5637AC-67B6-4FE0-8480-85B0AB81A809}" destId="{1E9EF969-700A-4571-B167-D644C7799C09}" srcOrd="0" destOrd="0" presId="urn:microsoft.com/office/officeart/2005/8/layout/vList2"/>
    <dgm:cxn modelId="{422B34A8-21D6-45E6-8A29-D63DB944CEE0}" srcId="{19B5BD32-51A2-4301-A172-6C8BA9818904}" destId="{7E5637AC-67B6-4FE0-8480-85B0AB81A809}" srcOrd="0" destOrd="0" parTransId="{BE613E3D-C495-40C2-8862-47ECC9B827CE}" sibTransId="{526F94C9-0D21-402F-9E4F-78F111F1B0A6}"/>
    <dgm:cxn modelId="{49F3BFB2-D8A3-491C-84C7-65F8714412F6}" srcId="{19B5BD32-51A2-4301-A172-6C8BA9818904}" destId="{61B78C7D-8B19-452C-9621-C0885CF3B2E6}" srcOrd="1" destOrd="0" parTransId="{5D700192-CD96-4DCF-8612-014CCDB98DE7}" sibTransId="{97804654-A162-4A70-9107-20876446D336}"/>
    <dgm:cxn modelId="{9F753AB3-9D57-436A-9BEC-9D04B2D974CE}" srcId="{19B5BD32-51A2-4301-A172-6C8BA9818904}" destId="{CDAA45BB-F002-4A9B-A5AE-FD28F7E36490}" srcOrd="2" destOrd="0" parTransId="{D7287E33-CFFA-431E-8CB2-3DCE7ADAD198}" sibTransId="{F00034D2-DD19-4AC8-ACCB-00FFB2ADE335}"/>
    <dgm:cxn modelId="{C78CE141-D957-461B-B736-7CB21F503603}" type="presParOf" srcId="{4862831E-A470-459A-9285-7013C229E543}" destId="{1E9EF969-700A-4571-B167-D644C7799C09}" srcOrd="0" destOrd="0" presId="urn:microsoft.com/office/officeart/2005/8/layout/vList2"/>
    <dgm:cxn modelId="{71E634D7-976D-4AC7-8693-EF84CDC5777C}" type="presParOf" srcId="{4862831E-A470-459A-9285-7013C229E543}" destId="{517D2F03-4B1D-4FF9-A8D8-F0A139187315}" srcOrd="1" destOrd="0" presId="urn:microsoft.com/office/officeart/2005/8/layout/vList2"/>
    <dgm:cxn modelId="{E00B89C2-D0E6-4600-9DFF-5598337F8317}" type="presParOf" srcId="{4862831E-A470-459A-9285-7013C229E543}" destId="{863F9A8D-DC71-449B-8927-BB754C970628}" srcOrd="2" destOrd="0" presId="urn:microsoft.com/office/officeart/2005/8/layout/vList2"/>
    <dgm:cxn modelId="{82DD677C-1A5D-4A57-B123-42342F509384}" type="presParOf" srcId="{4862831E-A470-459A-9285-7013C229E543}" destId="{25C23F21-19BD-41A8-828D-449F7E5E16AC}" srcOrd="3" destOrd="0" presId="urn:microsoft.com/office/officeart/2005/8/layout/vList2"/>
    <dgm:cxn modelId="{0963D7BB-E911-4E43-A24A-98B03E07B5EF}" type="presParOf" srcId="{4862831E-A470-459A-9285-7013C229E543}" destId="{CD1578A4-DBD1-488A-AA83-D72E3CB0008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77DC4-48A2-44A9-827C-FA115D14D299}">
      <dsp:nvSpPr>
        <dsp:cNvPr id="0" name=""/>
        <dsp:cNvSpPr/>
      </dsp:nvSpPr>
      <dsp:spPr>
        <a:xfrm>
          <a:off x="2969"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Covid-19 detection</a:t>
          </a:r>
          <a:endParaRPr lang="en-US" sz="3000" kern="1200"/>
        </a:p>
      </dsp:txBody>
      <dsp:txXfrm>
        <a:off x="2969" y="453594"/>
        <a:ext cx="2355502" cy="1413301"/>
      </dsp:txXfrm>
    </dsp:sp>
    <dsp:sp modelId="{6588D567-ADC1-4A20-A4DD-355290C35B2E}">
      <dsp:nvSpPr>
        <dsp:cNvPr id="0" name=""/>
        <dsp:cNvSpPr/>
      </dsp:nvSpPr>
      <dsp:spPr>
        <a:xfrm>
          <a:off x="2594022"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Brain Tumour detection</a:t>
          </a:r>
          <a:endParaRPr lang="en-US" sz="3000" kern="1200"/>
        </a:p>
      </dsp:txBody>
      <dsp:txXfrm>
        <a:off x="2594022" y="453594"/>
        <a:ext cx="2355502" cy="1413301"/>
      </dsp:txXfrm>
    </dsp:sp>
    <dsp:sp modelId="{7CA4ACCD-6BB4-4CE7-8915-4CE4413704D2}">
      <dsp:nvSpPr>
        <dsp:cNvPr id="0" name=""/>
        <dsp:cNvSpPr/>
      </dsp:nvSpPr>
      <dsp:spPr>
        <a:xfrm>
          <a:off x="5185075"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Breast Cancer detection</a:t>
          </a:r>
          <a:endParaRPr lang="en-US" sz="3000" kern="1200"/>
        </a:p>
      </dsp:txBody>
      <dsp:txXfrm>
        <a:off x="5185075" y="453594"/>
        <a:ext cx="2355502" cy="1413301"/>
      </dsp:txXfrm>
    </dsp:sp>
    <dsp:sp modelId="{05E05DE0-1ADA-4645-935C-0BD0B4B760C2}">
      <dsp:nvSpPr>
        <dsp:cNvPr id="0" name=""/>
        <dsp:cNvSpPr/>
      </dsp:nvSpPr>
      <dsp:spPr>
        <a:xfrm>
          <a:off x="7776128"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Alzheimer detection</a:t>
          </a:r>
          <a:endParaRPr lang="en-US" sz="3000" kern="1200"/>
        </a:p>
      </dsp:txBody>
      <dsp:txXfrm>
        <a:off x="7776128" y="453594"/>
        <a:ext cx="2355502" cy="1413301"/>
      </dsp:txXfrm>
    </dsp:sp>
    <dsp:sp modelId="{D44BAE83-CE79-4256-AF05-F5650EB6E369}">
      <dsp:nvSpPr>
        <dsp:cNvPr id="0" name=""/>
        <dsp:cNvSpPr/>
      </dsp:nvSpPr>
      <dsp:spPr>
        <a:xfrm>
          <a:off x="1298495"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Diabetes detection</a:t>
          </a:r>
          <a:endParaRPr lang="en-US" sz="3000" kern="1200"/>
        </a:p>
      </dsp:txBody>
      <dsp:txXfrm>
        <a:off x="1298495" y="2102446"/>
        <a:ext cx="2355502" cy="1413301"/>
      </dsp:txXfrm>
    </dsp:sp>
    <dsp:sp modelId="{03B7A7AA-496A-4313-9421-DD7F1DC0E1A7}">
      <dsp:nvSpPr>
        <dsp:cNvPr id="0" name=""/>
        <dsp:cNvSpPr/>
      </dsp:nvSpPr>
      <dsp:spPr>
        <a:xfrm>
          <a:off x="3889548"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Pneumonia detection</a:t>
          </a:r>
          <a:endParaRPr lang="en-US" sz="3000" kern="1200"/>
        </a:p>
      </dsp:txBody>
      <dsp:txXfrm>
        <a:off x="3889548" y="2102446"/>
        <a:ext cx="2355502" cy="1413301"/>
      </dsp:txXfrm>
    </dsp:sp>
    <dsp:sp modelId="{448FAF4A-05C3-4A49-A58D-5AAE2B25E0A2}">
      <dsp:nvSpPr>
        <dsp:cNvPr id="0" name=""/>
        <dsp:cNvSpPr/>
      </dsp:nvSpPr>
      <dsp:spPr>
        <a:xfrm>
          <a:off x="6480601"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Heart disease detection</a:t>
          </a:r>
          <a:endParaRPr lang="en-US" sz="3000" kern="1200"/>
        </a:p>
      </dsp:txBody>
      <dsp:txXfrm>
        <a:off x="6480601" y="2102446"/>
        <a:ext cx="2355502" cy="14133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76EC4-C504-4328-93EA-447F3AE504F3}">
      <dsp:nvSpPr>
        <dsp:cNvPr id="0" name=""/>
        <dsp:cNvSpPr/>
      </dsp:nvSpPr>
      <dsp:spPr>
        <a:xfrm>
          <a:off x="0" y="522482"/>
          <a:ext cx="5343082" cy="978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Bembo"/>
            </a:rPr>
            <a:t>Infection </a:t>
          </a:r>
          <a:r>
            <a:rPr lang="en-US" sz="1900" kern="1200" dirty="0"/>
            <a:t>that inflames air sacs in one or both lungs which may fill with fluids.</a:t>
          </a:r>
          <a:r>
            <a:rPr lang="en-US" sz="1900" kern="1200" dirty="0">
              <a:latin typeface="Bembo"/>
            </a:rPr>
            <a:t> </a:t>
          </a:r>
          <a:endParaRPr lang="en-US" sz="1900" kern="1200" dirty="0"/>
        </a:p>
      </dsp:txBody>
      <dsp:txXfrm>
        <a:off x="47748" y="570230"/>
        <a:ext cx="5247586" cy="882624"/>
      </dsp:txXfrm>
    </dsp:sp>
    <dsp:sp modelId="{53CD62CC-DC70-4278-89EC-DFD7F49AA16C}">
      <dsp:nvSpPr>
        <dsp:cNvPr id="0" name=""/>
        <dsp:cNvSpPr/>
      </dsp:nvSpPr>
      <dsp:spPr>
        <a:xfrm>
          <a:off x="0" y="1555322"/>
          <a:ext cx="5343082" cy="978120"/>
        </a:xfrm>
        <a:prstGeom prst="roundRect">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Bembo"/>
            </a:rPr>
            <a:t>With </a:t>
          </a:r>
          <a:r>
            <a:rPr lang="en-US" sz="1900" kern="1200" dirty="0"/>
            <a:t>pneumonia the air sacs may fill with fluid or pus.</a:t>
          </a:r>
          <a:r>
            <a:rPr lang="en-US" sz="1900" kern="1200" dirty="0">
              <a:latin typeface="Bembo"/>
            </a:rPr>
            <a:t> </a:t>
          </a:r>
          <a:endParaRPr lang="en-US" sz="1900" kern="1200" dirty="0"/>
        </a:p>
      </dsp:txBody>
      <dsp:txXfrm>
        <a:off x="47748" y="1603070"/>
        <a:ext cx="5247586" cy="882624"/>
      </dsp:txXfrm>
    </dsp:sp>
    <dsp:sp modelId="{7206CAD6-3FF4-4506-8639-79FFD1E67F58}">
      <dsp:nvSpPr>
        <dsp:cNvPr id="0" name=""/>
        <dsp:cNvSpPr/>
      </dsp:nvSpPr>
      <dsp:spPr>
        <a:xfrm>
          <a:off x="0" y="2588163"/>
          <a:ext cx="5343082" cy="978120"/>
        </a:xfrm>
        <a:prstGeom prst="roundRect">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Bembo"/>
            </a:rPr>
            <a:t>It </a:t>
          </a:r>
          <a:r>
            <a:rPr lang="en-US" sz="1900" kern="1200" dirty="0"/>
            <a:t>is most serious for infants and young children, people older than age 65, and people with health problems or weakened immune systems.</a:t>
          </a:r>
        </a:p>
      </dsp:txBody>
      <dsp:txXfrm>
        <a:off x="47748" y="2635911"/>
        <a:ext cx="5247586" cy="882624"/>
      </dsp:txXfrm>
    </dsp:sp>
    <dsp:sp modelId="{B06E1A54-F26A-418A-887E-43DF16EF34DF}">
      <dsp:nvSpPr>
        <dsp:cNvPr id="0" name=""/>
        <dsp:cNvSpPr/>
      </dsp:nvSpPr>
      <dsp:spPr>
        <a:xfrm>
          <a:off x="0" y="3621003"/>
          <a:ext cx="5343082" cy="978120"/>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embo"/>
            </a:rPr>
            <a:t>Symptoms</a:t>
          </a:r>
          <a:r>
            <a:rPr lang="en-US" sz="1900" kern="1200" dirty="0"/>
            <a:t> of </a:t>
          </a:r>
          <a:r>
            <a:rPr lang="en-US" sz="1900" kern="1200" dirty="0" err="1"/>
            <a:t>pneumonia:Coughing</a:t>
          </a:r>
          <a:r>
            <a:rPr lang="en-US" sz="1900" kern="1200" dirty="0"/>
            <a:t> that may produce </a:t>
          </a:r>
          <a:r>
            <a:rPr lang="en-US" sz="1900" kern="1200" dirty="0" err="1"/>
            <a:t>phlegm</a:t>
          </a:r>
          <a:r>
            <a:rPr lang="en-US" sz="1900" kern="1200" dirty="0" err="1">
              <a:latin typeface="Bembo"/>
            </a:rPr>
            <a:t>,Fever,Shortness</a:t>
          </a:r>
          <a:r>
            <a:rPr lang="en-US" sz="1900" kern="1200" dirty="0"/>
            <a:t> of </a:t>
          </a:r>
          <a:r>
            <a:rPr lang="en-US" sz="1900" kern="1200" dirty="0" err="1">
              <a:latin typeface="Bembo"/>
            </a:rPr>
            <a:t>breath,Sweating</a:t>
          </a:r>
          <a:r>
            <a:rPr lang="en-US" sz="1900" kern="1200" dirty="0"/>
            <a:t> or </a:t>
          </a:r>
          <a:r>
            <a:rPr lang="en-US" sz="1900" kern="1200" dirty="0" err="1">
              <a:latin typeface="Bembo"/>
            </a:rPr>
            <a:t>chills,Nausea</a:t>
          </a:r>
          <a:r>
            <a:rPr lang="en-US" sz="1900" kern="1200" dirty="0"/>
            <a:t> or </a:t>
          </a:r>
          <a:r>
            <a:rPr lang="en-US" sz="1900" kern="1200" dirty="0" err="1">
              <a:latin typeface="Bembo"/>
            </a:rPr>
            <a:t>vomiting,Loss</a:t>
          </a:r>
          <a:r>
            <a:rPr lang="en-US" sz="1900" kern="1200" dirty="0"/>
            <a:t> of appetite</a:t>
          </a:r>
        </a:p>
      </dsp:txBody>
      <dsp:txXfrm>
        <a:off x="47748" y="3668751"/>
        <a:ext cx="5247586" cy="8826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05B03-63F6-41F9-A145-1765139F74E6}">
      <dsp:nvSpPr>
        <dsp:cNvPr id="0" name=""/>
        <dsp:cNvSpPr/>
      </dsp:nvSpPr>
      <dsp:spPr>
        <a:xfrm>
          <a:off x="0" y="57649"/>
          <a:ext cx="5343082" cy="121917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t>Heart disease refers to any conditions affecting the heart.</a:t>
          </a:r>
          <a:r>
            <a:rPr lang="en-US" sz="1500" kern="1200" dirty="0">
              <a:latin typeface="Bembo"/>
            </a:rPr>
            <a:t> </a:t>
          </a:r>
          <a:endParaRPr lang="en-US" sz="1500" kern="1200" dirty="0"/>
        </a:p>
      </dsp:txBody>
      <dsp:txXfrm>
        <a:off x="59515" y="117164"/>
        <a:ext cx="5224052" cy="1100146"/>
      </dsp:txXfrm>
    </dsp:sp>
    <dsp:sp modelId="{853B2AFD-B4ED-4CCD-B715-4B57F5023FCF}">
      <dsp:nvSpPr>
        <dsp:cNvPr id="0" name=""/>
        <dsp:cNvSpPr/>
      </dsp:nvSpPr>
      <dsp:spPr>
        <a:xfrm>
          <a:off x="0" y="1320026"/>
          <a:ext cx="5343082" cy="1219176"/>
        </a:xfrm>
        <a:prstGeom prst="roundRect">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Heart</a:t>
          </a:r>
          <a:r>
            <a:rPr lang="en-US" sz="1500" kern="1200" dirty="0"/>
            <a:t> disease describes a range of conditions that affect your heart. Heart diseases </a:t>
          </a:r>
          <a:r>
            <a:rPr lang="en-US" sz="1500" kern="1200" dirty="0" err="1"/>
            <a:t>include:Blood</a:t>
          </a:r>
          <a:r>
            <a:rPr lang="en-US" sz="1500" kern="1200" dirty="0"/>
            <a:t> vessel disease, such as coronary artery </a:t>
          </a:r>
          <a:r>
            <a:rPr lang="en-US" sz="1500" kern="1200" dirty="0">
              <a:latin typeface="Bembo"/>
            </a:rPr>
            <a:t>disease,Heart</a:t>
          </a:r>
          <a:r>
            <a:rPr lang="en-US" sz="1500" kern="1200" dirty="0"/>
            <a:t> rhythm problems (arrhythmias</a:t>
          </a:r>
          <a:r>
            <a:rPr lang="en-US" sz="1500" kern="1200" dirty="0">
              <a:latin typeface="Bembo"/>
            </a:rPr>
            <a:t>),</a:t>
          </a:r>
          <a:r>
            <a:rPr lang="en-US" sz="1500" kern="1200" dirty="0"/>
            <a:t>Heart defects you're born with (congenital heart defects</a:t>
          </a:r>
          <a:r>
            <a:rPr lang="en-US" sz="1500" kern="1200" dirty="0">
              <a:latin typeface="Bembo"/>
            </a:rPr>
            <a:t>),</a:t>
          </a:r>
          <a:r>
            <a:rPr lang="en-US" sz="1500" kern="1200" dirty="0"/>
            <a:t>Heart valve </a:t>
          </a:r>
          <a:r>
            <a:rPr lang="en-US" sz="1500" kern="1200" dirty="0">
              <a:latin typeface="Bembo"/>
            </a:rPr>
            <a:t>disease,Disease</a:t>
          </a:r>
          <a:r>
            <a:rPr lang="en-US" sz="1500" kern="1200" dirty="0"/>
            <a:t> of the heart </a:t>
          </a:r>
          <a:r>
            <a:rPr lang="en-US" sz="1500" kern="1200" dirty="0">
              <a:latin typeface="Bembo"/>
            </a:rPr>
            <a:t>muscle,Heart</a:t>
          </a:r>
          <a:r>
            <a:rPr lang="en-US" sz="1500" kern="1200" dirty="0"/>
            <a:t> infection</a:t>
          </a:r>
        </a:p>
      </dsp:txBody>
      <dsp:txXfrm>
        <a:off x="59515" y="1379541"/>
        <a:ext cx="5224052" cy="1100146"/>
      </dsp:txXfrm>
    </dsp:sp>
    <dsp:sp modelId="{3E91AEA4-6D48-4F61-8F35-85DEA58D7F09}">
      <dsp:nvSpPr>
        <dsp:cNvPr id="0" name=""/>
        <dsp:cNvSpPr/>
      </dsp:nvSpPr>
      <dsp:spPr>
        <a:xfrm>
          <a:off x="0" y="2582402"/>
          <a:ext cx="5343082" cy="1219176"/>
        </a:xfrm>
        <a:prstGeom prst="roundRect">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Signs</a:t>
          </a:r>
          <a:r>
            <a:rPr lang="en-US" sz="1500" kern="1200" dirty="0"/>
            <a:t> and symptoms can </a:t>
          </a:r>
          <a:r>
            <a:rPr lang="en-US" sz="1500" kern="1200" dirty="0" err="1"/>
            <a:t>include:Chest</a:t>
          </a:r>
          <a:r>
            <a:rPr lang="en-US" sz="1500" kern="1200" dirty="0"/>
            <a:t> pain, chest tightness, chest pressure and chest discomfort (angina</a:t>
          </a:r>
          <a:r>
            <a:rPr lang="en-US" sz="1500" kern="1200" dirty="0">
              <a:latin typeface="Bembo"/>
            </a:rPr>
            <a:t>),</a:t>
          </a:r>
          <a:r>
            <a:rPr lang="en-US" sz="1500" kern="1200" dirty="0"/>
            <a:t>Shortness of </a:t>
          </a:r>
          <a:r>
            <a:rPr lang="en-US" sz="1500" kern="1200" dirty="0">
              <a:latin typeface="Bembo"/>
            </a:rPr>
            <a:t>breath,Pain</a:t>
          </a:r>
          <a:r>
            <a:rPr lang="en-US" sz="1500" kern="1200" dirty="0"/>
            <a:t>, numbness, weakness or coldness in your legs or arms if the blood vessels in those parts of your body are </a:t>
          </a:r>
          <a:r>
            <a:rPr lang="en-US" sz="1500" kern="1200" dirty="0">
              <a:latin typeface="Bembo"/>
            </a:rPr>
            <a:t>narrowed,Pain</a:t>
          </a:r>
          <a:r>
            <a:rPr lang="en-US" sz="1500" kern="1200" dirty="0"/>
            <a:t> in the neck, jaw, throat, upper abdomen or back</a:t>
          </a:r>
        </a:p>
      </dsp:txBody>
      <dsp:txXfrm>
        <a:off x="59515" y="2641917"/>
        <a:ext cx="5224052" cy="1100146"/>
      </dsp:txXfrm>
    </dsp:sp>
    <dsp:sp modelId="{01B4E639-E641-49F1-B51D-56E30E53B2E5}">
      <dsp:nvSpPr>
        <dsp:cNvPr id="0" name=""/>
        <dsp:cNvSpPr/>
      </dsp:nvSpPr>
      <dsp:spPr>
        <a:xfrm>
          <a:off x="0" y="3844779"/>
          <a:ext cx="5343082" cy="1219176"/>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Unlike</a:t>
          </a:r>
          <a:r>
            <a:rPr lang="en-US" sz="1500" kern="1200" dirty="0"/>
            <a:t> cardio vascular diseases , which includes problem with the entire circulatory system, heart diseases affects only heart.</a:t>
          </a:r>
        </a:p>
      </dsp:txBody>
      <dsp:txXfrm>
        <a:off x="59515" y="3904294"/>
        <a:ext cx="5224052" cy="11001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62602-0B4E-4CCF-B981-FD9E48F9689B}">
      <dsp:nvSpPr>
        <dsp:cNvPr id="0" name=""/>
        <dsp:cNvSpPr/>
      </dsp:nvSpPr>
      <dsp:spPr>
        <a:xfrm>
          <a:off x="3243071" y="969"/>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u="sng" kern="1200" dirty="0"/>
            <a:t>Software:</a:t>
          </a:r>
          <a:endParaRPr lang="en-US" sz="1700" kern="1200" dirty="0"/>
        </a:p>
      </dsp:txBody>
      <dsp:txXfrm>
        <a:off x="3259912" y="17810"/>
        <a:ext cx="3614774" cy="311309"/>
      </dsp:txXfrm>
    </dsp:sp>
    <dsp:sp modelId="{67D845E3-F23D-4238-B97A-00E469163450}">
      <dsp:nvSpPr>
        <dsp:cNvPr id="0" name=""/>
        <dsp:cNvSpPr/>
      </dsp:nvSpPr>
      <dsp:spPr>
        <a:xfrm>
          <a:off x="3243071" y="363210"/>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 (version 3.6 or higher)</a:t>
          </a:r>
        </a:p>
      </dsp:txBody>
      <dsp:txXfrm>
        <a:off x="3259912" y="380051"/>
        <a:ext cx="3614774" cy="311309"/>
      </dsp:txXfrm>
    </dsp:sp>
    <dsp:sp modelId="{D7C1F432-A6B2-4E74-BF54-E1CD47A535B9}">
      <dsp:nvSpPr>
        <dsp:cNvPr id="0" name=""/>
        <dsp:cNvSpPr/>
      </dsp:nvSpPr>
      <dsp:spPr>
        <a:xfrm>
          <a:off x="3243071" y="725451"/>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Anaconda (for various python libraries)</a:t>
          </a:r>
        </a:p>
      </dsp:txBody>
      <dsp:txXfrm>
        <a:off x="3259912" y="742292"/>
        <a:ext cx="3614774" cy="311309"/>
      </dsp:txXfrm>
    </dsp:sp>
    <dsp:sp modelId="{A0533CA3-888E-4A6C-9085-753035FD17A9}">
      <dsp:nvSpPr>
        <dsp:cNvPr id="0" name=""/>
        <dsp:cNvSpPr/>
      </dsp:nvSpPr>
      <dsp:spPr>
        <a:xfrm>
          <a:off x="3243071" y="1087692"/>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t>Tensorflow-gpu</a:t>
          </a:r>
        </a:p>
      </dsp:txBody>
      <dsp:txXfrm>
        <a:off x="3259912" y="1104533"/>
        <a:ext cx="3614774" cy="311309"/>
      </dsp:txXfrm>
    </dsp:sp>
    <dsp:sp modelId="{42257B0B-D357-4F3B-96FB-0D3A23FFD85B}">
      <dsp:nvSpPr>
        <dsp:cNvPr id="0" name=""/>
        <dsp:cNvSpPr/>
      </dsp:nvSpPr>
      <dsp:spPr>
        <a:xfrm>
          <a:off x="3243071" y="1449933"/>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Flask(backend)</a:t>
          </a:r>
        </a:p>
      </dsp:txBody>
      <dsp:txXfrm>
        <a:off x="3259912" y="1466774"/>
        <a:ext cx="3614774" cy="311309"/>
      </dsp:txXfrm>
    </dsp:sp>
    <dsp:sp modelId="{3902CFA4-2BC1-452F-A988-DC47C2112985}">
      <dsp:nvSpPr>
        <dsp:cNvPr id="0" name=""/>
        <dsp:cNvSpPr/>
      </dsp:nvSpPr>
      <dsp:spPr>
        <a:xfrm>
          <a:off x="3243071" y="1812175"/>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Html(front end)</a:t>
          </a:r>
        </a:p>
      </dsp:txBody>
      <dsp:txXfrm>
        <a:off x="3259912" y="1829016"/>
        <a:ext cx="3614774" cy="311309"/>
      </dsp:txXfrm>
    </dsp:sp>
    <dsp:sp modelId="{FE64E772-DA1F-4F40-AF6F-2D588A51C235}">
      <dsp:nvSpPr>
        <dsp:cNvPr id="0" name=""/>
        <dsp:cNvSpPr/>
      </dsp:nvSpPr>
      <dsp:spPr>
        <a:xfrm>
          <a:off x="3243071" y="2174416"/>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Bembo"/>
            </a:rPr>
            <a:t>CSS</a:t>
          </a:r>
        </a:p>
      </dsp:txBody>
      <dsp:txXfrm>
        <a:off x="3259912" y="2191257"/>
        <a:ext cx="3614774" cy="311309"/>
      </dsp:txXfrm>
    </dsp:sp>
    <dsp:sp modelId="{3ABF797C-DB4D-4916-9545-20ECF0D2B6AD}">
      <dsp:nvSpPr>
        <dsp:cNvPr id="0" name=""/>
        <dsp:cNvSpPr/>
      </dsp:nvSpPr>
      <dsp:spPr>
        <a:xfrm>
          <a:off x="3243071" y="2536657"/>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Visual Studio Code(IDE)</a:t>
          </a:r>
        </a:p>
      </dsp:txBody>
      <dsp:txXfrm>
        <a:off x="3259912" y="2553498"/>
        <a:ext cx="3614774" cy="311309"/>
      </dsp:txXfrm>
    </dsp:sp>
    <dsp:sp modelId="{45A4AA92-96FF-4DDC-AFD5-7566E3D9A317}">
      <dsp:nvSpPr>
        <dsp:cNvPr id="0" name=""/>
        <dsp:cNvSpPr/>
      </dsp:nvSpPr>
      <dsp:spPr>
        <a:xfrm>
          <a:off x="3243071" y="2898898"/>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OpenCV</a:t>
          </a:r>
        </a:p>
      </dsp:txBody>
      <dsp:txXfrm>
        <a:off x="3259912" y="2915739"/>
        <a:ext cx="3614774" cy="311309"/>
      </dsp:txXfrm>
    </dsp:sp>
    <dsp:sp modelId="{7A538120-B619-4B4E-8639-59ABB33A18C9}">
      <dsp:nvSpPr>
        <dsp:cNvPr id="0" name=""/>
        <dsp:cNvSpPr/>
      </dsp:nvSpPr>
      <dsp:spPr>
        <a:xfrm>
          <a:off x="3243071" y="3261140"/>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u="sng" kern="1200" dirty="0"/>
            <a:t>Hardware:</a:t>
          </a:r>
          <a:endParaRPr lang="en-US" sz="1700" kern="1200" dirty="0"/>
        </a:p>
      </dsp:txBody>
      <dsp:txXfrm>
        <a:off x="3259912" y="3277981"/>
        <a:ext cx="3614774" cy="311309"/>
      </dsp:txXfrm>
    </dsp:sp>
    <dsp:sp modelId="{5985B4A3-A750-41C4-A15F-4D26F9283AC5}">
      <dsp:nvSpPr>
        <dsp:cNvPr id="0" name=""/>
        <dsp:cNvSpPr/>
      </dsp:nvSpPr>
      <dsp:spPr>
        <a:xfrm>
          <a:off x="3243071" y="3623381"/>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•Laptop</a:t>
          </a:r>
        </a:p>
      </dsp:txBody>
      <dsp:txXfrm>
        <a:off x="3259912" y="3640222"/>
        <a:ext cx="3614774" cy="311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3F194-7454-4BD3-8107-C8609CBCA7A6}">
      <dsp:nvSpPr>
        <dsp:cNvPr id="0" name=""/>
        <dsp:cNvSpPr/>
      </dsp:nvSpPr>
      <dsp:spPr>
        <a:xfrm>
          <a:off x="8696" y="498674"/>
          <a:ext cx="859359" cy="859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FFB64-F872-4403-9362-7152556D7823}">
      <dsp:nvSpPr>
        <dsp:cNvPr id="0" name=""/>
        <dsp:cNvSpPr/>
      </dsp:nvSpPr>
      <dsp:spPr>
        <a:xfrm>
          <a:off x="8696" y="1470655"/>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Review 1</a:t>
          </a:r>
        </a:p>
      </dsp:txBody>
      <dsp:txXfrm>
        <a:off x="8696" y="1470655"/>
        <a:ext cx="2455312" cy="368296"/>
      </dsp:txXfrm>
    </dsp:sp>
    <dsp:sp modelId="{8594F4D1-83CF-490D-A72A-3213CFE59E8C}">
      <dsp:nvSpPr>
        <dsp:cNvPr id="0" name=""/>
        <dsp:cNvSpPr/>
      </dsp:nvSpPr>
      <dsp:spPr>
        <a:xfrm>
          <a:off x="8696" y="1891334"/>
          <a:ext cx="2455312" cy="12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Gathering the information regarding project ,identifying the tools ,studying about the best algorithm to use</a:t>
          </a:r>
        </a:p>
      </dsp:txBody>
      <dsp:txXfrm>
        <a:off x="8696" y="1891334"/>
        <a:ext cx="2455312" cy="1226441"/>
      </dsp:txXfrm>
    </dsp:sp>
    <dsp:sp modelId="{BEEDD7C0-CE0C-4671-AA50-D75B22D196A7}">
      <dsp:nvSpPr>
        <dsp:cNvPr id="0" name=""/>
        <dsp:cNvSpPr/>
      </dsp:nvSpPr>
      <dsp:spPr>
        <a:xfrm>
          <a:off x="2893688" y="498674"/>
          <a:ext cx="859359" cy="859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57FC9-1590-4D6F-AFED-A0DA30FBD946}">
      <dsp:nvSpPr>
        <dsp:cNvPr id="0" name=""/>
        <dsp:cNvSpPr/>
      </dsp:nvSpPr>
      <dsp:spPr>
        <a:xfrm>
          <a:off x="2893688" y="1470655"/>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Review </a:t>
          </a:r>
          <a:r>
            <a:rPr lang="en-US" sz="2600" kern="1200">
              <a:latin typeface="Bembo"/>
            </a:rPr>
            <a:t>2</a:t>
          </a:r>
          <a:endParaRPr lang="en-US" sz="2600" kern="1200"/>
        </a:p>
      </dsp:txBody>
      <dsp:txXfrm>
        <a:off x="2893688" y="1470655"/>
        <a:ext cx="2455312" cy="368296"/>
      </dsp:txXfrm>
    </dsp:sp>
    <dsp:sp modelId="{71D7777D-5D14-497A-A2D8-A39257105F4D}">
      <dsp:nvSpPr>
        <dsp:cNvPr id="0" name=""/>
        <dsp:cNvSpPr/>
      </dsp:nvSpPr>
      <dsp:spPr>
        <a:xfrm>
          <a:off x="2893688" y="1891334"/>
          <a:ext cx="2455312" cy="12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Implementation of algorithms and UI of input forms</a:t>
          </a:r>
        </a:p>
      </dsp:txBody>
      <dsp:txXfrm>
        <a:off x="2893688" y="1891334"/>
        <a:ext cx="2455312" cy="1226441"/>
      </dsp:txXfrm>
    </dsp:sp>
    <dsp:sp modelId="{8BFFA159-7C48-49E6-9490-234F18D6D97A}">
      <dsp:nvSpPr>
        <dsp:cNvPr id="0" name=""/>
        <dsp:cNvSpPr/>
      </dsp:nvSpPr>
      <dsp:spPr>
        <a:xfrm>
          <a:off x="5778680" y="498674"/>
          <a:ext cx="859359" cy="859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44020-FED7-4F27-96BB-E0AD99E5C625}">
      <dsp:nvSpPr>
        <dsp:cNvPr id="0" name=""/>
        <dsp:cNvSpPr/>
      </dsp:nvSpPr>
      <dsp:spPr>
        <a:xfrm>
          <a:off x="5778680" y="1470655"/>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t>Review </a:t>
          </a:r>
          <a:r>
            <a:rPr lang="en-US" sz="2600" kern="1200">
              <a:latin typeface="Bembo"/>
            </a:rPr>
            <a:t>3</a:t>
          </a:r>
          <a:endParaRPr lang="en-US" sz="2600" kern="1200"/>
        </a:p>
      </dsp:txBody>
      <dsp:txXfrm>
        <a:off x="5778680" y="1470655"/>
        <a:ext cx="2455312" cy="368296"/>
      </dsp:txXfrm>
    </dsp:sp>
    <dsp:sp modelId="{66A831BC-447D-4F29-B820-8F155E67C099}">
      <dsp:nvSpPr>
        <dsp:cNvPr id="0" name=""/>
        <dsp:cNvSpPr/>
      </dsp:nvSpPr>
      <dsp:spPr>
        <a:xfrm>
          <a:off x="5778680" y="1891334"/>
          <a:ext cx="2455312" cy="12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Complete implementation </a:t>
          </a:r>
          <a:r>
            <a:rPr lang="en-US" sz="1700" kern="1200">
              <a:latin typeface="Bembo"/>
            </a:rPr>
            <a:t>and displaying</a:t>
          </a:r>
          <a:r>
            <a:rPr lang="en-US" sz="1700" kern="1200"/>
            <a:t> results</a:t>
          </a:r>
        </a:p>
      </dsp:txBody>
      <dsp:txXfrm>
        <a:off x="5778680" y="1891334"/>
        <a:ext cx="2455312" cy="1226441"/>
      </dsp:txXfrm>
    </dsp:sp>
    <dsp:sp modelId="{8E77A520-A60B-479F-8EF5-36D55AA73638}">
      <dsp:nvSpPr>
        <dsp:cNvPr id="0" name=""/>
        <dsp:cNvSpPr/>
      </dsp:nvSpPr>
      <dsp:spPr>
        <a:xfrm>
          <a:off x="8663673" y="498674"/>
          <a:ext cx="859359" cy="8593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535E8-314F-4645-8B62-9DEBC3B30704}">
      <dsp:nvSpPr>
        <dsp:cNvPr id="0" name=""/>
        <dsp:cNvSpPr/>
      </dsp:nvSpPr>
      <dsp:spPr>
        <a:xfrm>
          <a:off x="8663673" y="1470655"/>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a:latin typeface="Bembo"/>
            </a:rPr>
            <a:t>Final Review</a:t>
          </a:r>
        </a:p>
      </dsp:txBody>
      <dsp:txXfrm>
        <a:off x="8663673" y="1470655"/>
        <a:ext cx="2455312" cy="368296"/>
      </dsp:txXfrm>
    </dsp:sp>
    <dsp:sp modelId="{0B5476E7-7EF4-4E43-9AB6-3D42297A9402}">
      <dsp:nvSpPr>
        <dsp:cNvPr id="0" name=""/>
        <dsp:cNvSpPr/>
      </dsp:nvSpPr>
      <dsp:spPr>
        <a:xfrm>
          <a:off x="8663673" y="1891334"/>
          <a:ext cx="2455312" cy="1226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Includes detailed description of project</a:t>
          </a:r>
        </a:p>
      </dsp:txBody>
      <dsp:txXfrm>
        <a:off x="8663673" y="1891334"/>
        <a:ext cx="2455312" cy="1226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54B86-C9EA-40B9-AE3C-967EF01F20A9}">
      <dsp:nvSpPr>
        <dsp:cNvPr id="0" name=""/>
        <dsp:cNvSpPr/>
      </dsp:nvSpPr>
      <dsp:spPr>
        <a:xfrm>
          <a:off x="2969" y="884111"/>
          <a:ext cx="2119952" cy="13461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44625F-7D27-4310-A11E-DA4CEEC284FD}">
      <dsp:nvSpPr>
        <dsp:cNvPr id="0" name=""/>
        <dsp:cNvSpPr/>
      </dsp:nvSpPr>
      <dsp:spPr>
        <a:xfrm>
          <a:off x="238519" y="1107884"/>
          <a:ext cx="2119952" cy="13461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err="1">
              <a:latin typeface="Bembo"/>
            </a:rPr>
            <a:t>Customised</a:t>
          </a:r>
          <a:r>
            <a:rPr lang="en-US" sz="3000" kern="1200" dirty="0">
              <a:latin typeface="Bembo"/>
            </a:rPr>
            <a:t> CNN</a:t>
          </a:r>
          <a:endParaRPr lang="en-US" sz="3000" kern="1200" dirty="0"/>
        </a:p>
      </dsp:txBody>
      <dsp:txXfrm>
        <a:off x="277947" y="1147312"/>
        <a:ext cx="2041096" cy="1267313"/>
      </dsp:txXfrm>
    </dsp:sp>
    <dsp:sp modelId="{CD757C0B-5E5D-4FE6-BAC2-C0DE79E5395F}">
      <dsp:nvSpPr>
        <dsp:cNvPr id="0" name=""/>
        <dsp:cNvSpPr/>
      </dsp:nvSpPr>
      <dsp:spPr>
        <a:xfrm>
          <a:off x="2594022" y="884111"/>
          <a:ext cx="2119952" cy="13461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9B1A6-43AB-43E7-8DAB-273CC413BD09}">
      <dsp:nvSpPr>
        <dsp:cNvPr id="0" name=""/>
        <dsp:cNvSpPr/>
      </dsp:nvSpPr>
      <dsp:spPr>
        <a:xfrm>
          <a:off x="2829572" y="1107884"/>
          <a:ext cx="2119952" cy="13461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VGG – 16 </a:t>
          </a:r>
        </a:p>
      </dsp:txBody>
      <dsp:txXfrm>
        <a:off x="2869000" y="1147312"/>
        <a:ext cx="2041096" cy="1267313"/>
      </dsp:txXfrm>
    </dsp:sp>
    <dsp:sp modelId="{70D13BC8-84AE-497A-8231-8A51A5D13F00}">
      <dsp:nvSpPr>
        <dsp:cNvPr id="0" name=""/>
        <dsp:cNvSpPr/>
      </dsp:nvSpPr>
      <dsp:spPr>
        <a:xfrm>
          <a:off x="5185075" y="884111"/>
          <a:ext cx="2119952" cy="13461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72FA1-2290-4236-B10A-C69ABF81D481}">
      <dsp:nvSpPr>
        <dsp:cNvPr id="0" name=""/>
        <dsp:cNvSpPr/>
      </dsp:nvSpPr>
      <dsp:spPr>
        <a:xfrm>
          <a:off x="5420625" y="1107884"/>
          <a:ext cx="2119952" cy="13461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Random Forest</a:t>
          </a:r>
        </a:p>
      </dsp:txBody>
      <dsp:txXfrm>
        <a:off x="5460053" y="1147312"/>
        <a:ext cx="2041096" cy="1267313"/>
      </dsp:txXfrm>
    </dsp:sp>
    <dsp:sp modelId="{F9FF2BBE-A59C-4127-AF07-878FD26BDF5D}">
      <dsp:nvSpPr>
        <dsp:cNvPr id="0" name=""/>
        <dsp:cNvSpPr/>
      </dsp:nvSpPr>
      <dsp:spPr>
        <a:xfrm>
          <a:off x="7776128" y="884111"/>
          <a:ext cx="2119952" cy="13461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8607A-ACCE-491B-B5C2-2DFE2EBED331}">
      <dsp:nvSpPr>
        <dsp:cNvPr id="0" name=""/>
        <dsp:cNvSpPr/>
      </dsp:nvSpPr>
      <dsp:spPr>
        <a:xfrm>
          <a:off x="8011678" y="1107884"/>
          <a:ext cx="2119952" cy="134616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err="1"/>
            <a:t>XGBoost</a:t>
          </a:r>
          <a:endParaRPr lang="en-US" sz="3000" kern="1200" dirty="0"/>
        </a:p>
      </dsp:txBody>
      <dsp:txXfrm>
        <a:off x="8051106" y="1147312"/>
        <a:ext cx="2041096" cy="12673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59266-1E53-4ABD-8233-9B6F03AA1890}">
      <dsp:nvSpPr>
        <dsp:cNvPr id="0" name=""/>
        <dsp:cNvSpPr/>
      </dsp:nvSpPr>
      <dsp:spPr>
        <a:xfrm>
          <a:off x="0" y="93362"/>
          <a:ext cx="5343082" cy="1184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Covid 19 affects different people in different ways.</a:t>
          </a:r>
          <a:endParaRPr lang="en-US" sz="2300" kern="1200">
            <a:latin typeface="Bembo"/>
          </a:endParaRPr>
        </a:p>
      </dsp:txBody>
      <dsp:txXfrm>
        <a:off x="57800" y="151162"/>
        <a:ext cx="5227482" cy="1068440"/>
      </dsp:txXfrm>
    </dsp:sp>
    <dsp:sp modelId="{EAB6BE63-23A4-4522-82AA-CEF5140F9D66}">
      <dsp:nvSpPr>
        <dsp:cNvPr id="0" name=""/>
        <dsp:cNvSpPr/>
      </dsp:nvSpPr>
      <dsp:spPr>
        <a:xfrm>
          <a:off x="0" y="1343642"/>
          <a:ext cx="5343082" cy="1184040"/>
        </a:xfrm>
        <a:prstGeom prst="roundRect">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Most infected people will develop mild to moderate illness and recover without hospitalization.</a:t>
          </a:r>
        </a:p>
      </dsp:txBody>
      <dsp:txXfrm>
        <a:off x="57800" y="1401442"/>
        <a:ext cx="5227482" cy="1068440"/>
      </dsp:txXfrm>
    </dsp:sp>
    <dsp:sp modelId="{00F70DE3-04C8-4922-9554-DE7BD67EEAA2}">
      <dsp:nvSpPr>
        <dsp:cNvPr id="0" name=""/>
        <dsp:cNvSpPr/>
      </dsp:nvSpPr>
      <dsp:spPr>
        <a:xfrm>
          <a:off x="0" y="2593923"/>
          <a:ext cx="5343082" cy="1184040"/>
        </a:xfrm>
        <a:prstGeom prst="roundRect">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Most Common Symptoms: Fever,Dry cough,Tiredness</a:t>
          </a:r>
        </a:p>
      </dsp:txBody>
      <dsp:txXfrm>
        <a:off x="57800" y="2651723"/>
        <a:ext cx="5227482" cy="1068440"/>
      </dsp:txXfrm>
    </dsp:sp>
    <dsp:sp modelId="{A920BE6F-1D41-41F7-8A99-B467A0D60ED9}">
      <dsp:nvSpPr>
        <dsp:cNvPr id="0" name=""/>
        <dsp:cNvSpPr/>
      </dsp:nvSpPr>
      <dsp:spPr>
        <a:xfrm>
          <a:off x="0" y="3844203"/>
          <a:ext cx="5343082" cy="1184040"/>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t>Less Common Symptoms: Aches and pains</a:t>
          </a:r>
          <a:r>
            <a:rPr lang="en-US" sz="2300" kern="1200">
              <a:latin typeface="Bembo"/>
            </a:rPr>
            <a:t> ,</a:t>
          </a:r>
          <a:r>
            <a:rPr lang="en-US" sz="2300" kern="1200"/>
            <a:t>Sore throat</a:t>
          </a:r>
          <a:r>
            <a:rPr lang="en-US" sz="2300" kern="1200">
              <a:latin typeface="Bembo"/>
            </a:rPr>
            <a:t> ,</a:t>
          </a:r>
          <a:r>
            <a:rPr lang="en-US" sz="2300" kern="1200" err="1">
              <a:latin typeface="Bembo"/>
            </a:rPr>
            <a:t>Diarrhea,Conjunctivitis</a:t>
          </a:r>
          <a:r>
            <a:rPr lang="en-US" sz="2300" kern="1200">
              <a:latin typeface="Bembo"/>
            </a:rPr>
            <a:t> ,</a:t>
          </a:r>
          <a:r>
            <a:rPr lang="en-US" sz="2300" kern="1200" err="1">
              <a:latin typeface="Bembo"/>
            </a:rPr>
            <a:t>Headache,Loss</a:t>
          </a:r>
          <a:r>
            <a:rPr lang="en-US" sz="2300" kern="1200"/>
            <a:t> of taste or smell </a:t>
          </a:r>
        </a:p>
      </dsp:txBody>
      <dsp:txXfrm>
        <a:off x="57800" y="3902003"/>
        <a:ext cx="5227482" cy="10684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FC3EE-C617-4259-8F50-63CBDAC9ED4B}">
      <dsp:nvSpPr>
        <dsp:cNvPr id="0" name=""/>
        <dsp:cNvSpPr/>
      </dsp:nvSpPr>
      <dsp:spPr>
        <a:xfrm>
          <a:off x="0" y="522482"/>
          <a:ext cx="5343082" cy="978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Bembo"/>
            </a:rPr>
            <a:t>Brain</a:t>
          </a:r>
          <a:r>
            <a:rPr lang="en-US" sz="1900" kern="1200"/>
            <a:t> tumors can be cancerous (malignant) or noncancerous (benign).</a:t>
          </a:r>
          <a:endParaRPr lang="en-US" sz="1900" kern="1200">
            <a:latin typeface="Bembo"/>
          </a:endParaRPr>
        </a:p>
      </dsp:txBody>
      <dsp:txXfrm>
        <a:off x="47748" y="570230"/>
        <a:ext cx="5247586" cy="882624"/>
      </dsp:txXfrm>
    </dsp:sp>
    <dsp:sp modelId="{F24C7AAA-3AFC-40C0-BCBA-8C7552E1102E}">
      <dsp:nvSpPr>
        <dsp:cNvPr id="0" name=""/>
        <dsp:cNvSpPr/>
      </dsp:nvSpPr>
      <dsp:spPr>
        <a:xfrm>
          <a:off x="0" y="1555322"/>
          <a:ext cx="5343082" cy="978120"/>
        </a:xfrm>
        <a:prstGeom prst="roundRect">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Bembo"/>
            </a:rPr>
            <a:t>Tumors</a:t>
          </a:r>
          <a:r>
            <a:rPr lang="en-US" sz="1900" kern="1200"/>
            <a:t> can start in the brain, or cancer elsewhere in the body can spread to the brain.</a:t>
          </a:r>
        </a:p>
      </dsp:txBody>
      <dsp:txXfrm>
        <a:off x="47748" y="1603070"/>
        <a:ext cx="5247586" cy="882624"/>
      </dsp:txXfrm>
    </dsp:sp>
    <dsp:sp modelId="{EF47C02C-A8FB-4B15-994F-B00E71608CA9}">
      <dsp:nvSpPr>
        <dsp:cNvPr id="0" name=""/>
        <dsp:cNvSpPr/>
      </dsp:nvSpPr>
      <dsp:spPr>
        <a:xfrm>
          <a:off x="0" y="2588163"/>
          <a:ext cx="5343082" cy="978120"/>
        </a:xfrm>
        <a:prstGeom prst="roundRect">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Bembo"/>
            </a:rPr>
            <a:t>When</a:t>
          </a:r>
          <a:r>
            <a:rPr lang="en-US" sz="1900" kern="1200"/>
            <a:t> benign or malignant tumors grow, they can cause the pressure inside your skull to increase. This can cause brain damage, and it can be </a:t>
          </a:r>
          <a:r>
            <a:rPr lang="en-US" sz="1900" kern="1200">
              <a:latin typeface="Bembo"/>
            </a:rPr>
            <a:t>life-threØ</a:t>
          </a:r>
        </a:p>
      </dsp:txBody>
      <dsp:txXfrm>
        <a:off x="47748" y="2635911"/>
        <a:ext cx="5247586" cy="882624"/>
      </dsp:txXfrm>
    </dsp:sp>
    <dsp:sp modelId="{60DE8712-A0E6-4FE9-AB4C-77718FE92991}">
      <dsp:nvSpPr>
        <dsp:cNvPr id="0" name=""/>
        <dsp:cNvSpPr/>
      </dsp:nvSpPr>
      <dsp:spPr>
        <a:xfrm>
          <a:off x="0" y="3621003"/>
          <a:ext cx="5343082" cy="978120"/>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latin typeface="Bembo"/>
            </a:rPr>
            <a:t>Symptoms</a:t>
          </a:r>
          <a:r>
            <a:rPr lang="en-US" sz="1900" kern="1200"/>
            <a:t> </a:t>
          </a:r>
          <a:r>
            <a:rPr lang="en-US" sz="1900" kern="1200" err="1">
              <a:latin typeface="Bembo"/>
            </a:rPr>
            <a:t>are:new</a:t>
          </a:r>
          <a:r>
            <a:rPr lang="en-US" sz="1900" kern="1200"/>
            <a:t> or increasingly strong  Headaches</a:t>
          </a:r>
          <a:r>
            <a:rPr lang="en-US" sz="1900" kern="1200">
              <a:latin typeface="Bembo"/>
            </a:rPr>
            <a:t> ,</a:t>
          </a:r>
          <a:r>
            <a:rPr lang="en-US" sz="1900" kern="1200"/>
            <a:t>blurred </a:t>
          </a:r>
          <a:r>
            <a:rPr lang="en-US" sz="1900" kern="1200" err="1">
              <a:latin typeface="Bembo"/>
            </a:rPr>
            <a:t>vision,loss</a:t>
          </a:r>
          <a:r>
            <a:rPr lang="en-US" sz="1900" kern="1200"/>
            <a:t> of </a:t>
          </a:r>
          <a:r>
            <a:rPr lang="en-US" sz="1900" kern="1200" err="1">
              <a:latin typeface="Bembo"/>
            </a:rPr>
            <a:t>balance,confusion</a:t>
          </a:r>
          <a:r>
            <a:rPr lang="en-US" sz="1900" kern="1200"/>
            <a:t> and seizures</a:t>
          </a:r>
          <a:r>
            <a:rPr lang="en-US" sz="1900" kern="1200">
              <a:latin typeface="Bembo"/>
            </a:rPr>
            <a:t> ,</a:t>
          </a:r>
          <a:r>
            <a:rPr lang="en-US" sz="1900" kern="1200"/>
            <a:t>in some cases, there may be no </a:t>
          </a:r>
          <a:r>
            <a:rPr lang="en-US" sz="1900" kern="1200">
              <a:latin typeface="Bembo"/>
            </a:rPr>
            <a:t>symptoms</a:t>
          </a:r>
          <a:endParaRPr lang="en-US" sz="1900" kern="1200"/>
        </a:p>
      </dsp:txBody>
      <dsp:txXfrm>
        <a:off x="47748" y="3668751"/>
        <a:ext cx="5247586" cy="882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57B6F-98D4-407D-901B-D14346826ABF}">
      <dsp:nvSpPr>
        <dsp:cNvPr id="0" name=""/>
        <dsp:cNvSpPr/>
      </dsp:nvSpPr>
      <dsp:spPr>
        <a:xfrm>
          <a:off x="0" y="485431"/>
          <a:ext cx="5343082" cy="10052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latin typeface="Bembo"/>
            </a:rPr>
            <a:t>Cancer</a:t>
          </a:r>
          <a:r>
            <a:rPr lang="en-US" sz="1500" kern="1200"/>
            <a:t> that forms in the cells of the breast .</a:t>
          </a:r>
          <a:endParaRPr lang="en-US" sz="1500" kern="1200">
            <a:latin typeface="Bembo"/>
          </a:endParaRPr>
        </a:p>
      </dsp:txBody>
      <dsp:txXfrm>
        <a:off x="49074" y="534505"/>
        <a:ext cx="5244934" cy="907137"/>
      </dsp:txXfrm>
    </dsp:sp>
    <dsp:sp modelId="{BB02798F-F4F8-43E2-85EF-62C01CEE3605}">
      <dsp:nvSpPr>
        <dsp:cNvPr id="0" name=""/>
        <dsp:cNvSpPr/>
      </dsp:nvSpPr>
      <dsp:spPr>
        <a:xfrm>
          <a:off x="0" y="1533917"/>
          <a:ext cx="5343082" cy="1005285"/>
        </a:xfrm>
        <a:prstGeom prst="roundRect">
          <a:avLst/>
        </a:prstGeom>
        <a:solidFill>
          <a:schemeClr val="accent2">
            <a:hueOff val="-6838867"/>
            <a:satOff val="508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Bembo"/>
            </a:rPr>
            <a:t>Breast</a:t>
          </a:r>
          <a:r>
            <a:rPr lang="en-US" sz="1500" kern="1200"/>
            <a:t> Cancer can occur in women and rarely in men.</a:t>
          </a:r>
        </a:p>
      </dsp:txBody>
      <dsp:txXfrm>
        <a:off x="49074" y="1582991"/>
        <a:ext cx="5244934" cy="907137"/>
      </dsp:txXfrm>
    </dsp:sp>
    <dsp:sp modelId="{2130A1D7-6EA7-4CAB-A64B-3348498413A5}">
      <dsp:nvSpPr>
        <dsp:cNvPr id="0" name=""/>
        <dsp:cNvSpPr/>
      </dsp:nvSpPr>
      <dsp:spPr>
        <a:xfrm>
          <a:off x="0" y="2582403"/>
          <a:ext cx="5343082" cy="1005285"/>
        </a:xfrm>
        <a:prstGeom prst="roundRect">
          <a:avLst/>
        </a:prstGeom>
        <a:solidFill>
          <a:schemeClr val="accent2">
            <a:hueOff val="-13677733"/>
            <a:satOff val="10170"/>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latin typeface="Bembo"/>
            </a:rPr>
            <a:t>Breast</a:t>
          </a:r>
          <a:r>
            <a:rPr lang="en-US" sz="1500" kern="1200"/>
            <a:t> cancer survival rates have increased, and the number of deaths associated with this disease is steadily declining, largely due to factors such as earlier detection, a new personalized approach to treatment and a better understanding of the disease.</a:t>
          </a:r>
        </a:p>
      </dsp:txBody>
      <dsp:txXfrm>
        <a:off x="49074" y="2631477"/>
        <a:ext cx="5244934" cy="907137"/>
      </dsp:txXfrm>
    </dsp:sp>
    <dsp:sp modelId="{8639E69C-F678-4E3C-94BF-8D872DB2B213}">
      <dsp:nvSpPr>
        <dsp:cNvPr id="0" name=""/>
        <dsp:cNvSpPr/>
      </dsp:nvSpPr>
      <dsp:spPr>
        <a:xfrm>
          <a:off x="0" y="3630888"/>
          <a:ext cx="5343082" cy="1005285"/>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a:latin typeface="Bembo"/>
            </a:rPr>
            <a:t>Symptoms </a:t>
          </a:r>
          <a:r>
            <a:rPr lang="en-US" sz="1500" kern="1200"/>
            <a:t>of Breast Cancer:</a:t>
          </a:r>
          <a:r>
            <a:rPr lang="en-US" sz="1500" kern="1200">
              <a:latin typeface="Bembo"/>
            </a:rPr>
            <a:t> </a:t>
          </a:r>
          <a:r>
            <a:rPr lang="en-US" sz="1500" kern="1200"/>
            <a:t>a lump in the </a:t>
          </a:r>
          <a:r>
            <a:rPr lang="en-US" sz="1500" kern="1200">
              <a:latin typeface="Bembo"/>
            </a:rPr>
            <a:t>breast,bloody</a:t>
          </a:r>
          <a:r>
            <a:rPr lang="en-US" sz="1500" kern="1200"/>
            <a:t> discharge from the nipple</a:t>
          </a:r>
          <a:r>
            <a:rPr lang="en-US" sz="1500" kern="1200">
              <a:latin typeface="Bembo"/>
            </a:rPr>
            <a:t>,</a:t>
          </a:r>
          <a:r>
            <a:rPr lang="en-US" sz="1500" kern="1200"/>
            <a:t>changes in the shape or texture of nipple or breast</a:t>
          </a:r>
          <a:r>
            <a:rPr lang="en-US" sz="1500" kern="1200">
              <a:latin typeface="Bembo"/>
            </a:rPr>
            <a:t>.,</a:t>
          </a:r>
          <a:r>
            <a:rPr lang="en-US" sz="1500" kern="1200"/>
            <a:t>redness or pitting of the skin over your breast, like the skin of an orange</a:t>
          </a:r>
        </a:p>
      </dsp:txBody>
      <dsp:txXfrm>
        <a:off x="49074" y="3679962"/>
        <a:ext cx="5244934" cy="9071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16D33-EE9E-4E63-8878-542EC478098E}">
      <dsp:nvSpPr>
        <dsp:cNvPr id="0" name=""/>
        <dsp:cNvSpPr/>
      </dsp:nvSpPr>
      <dsp:spPr>
        <a:xfrm>
          <a:off x="0" y="136202"/>
          <a:ext cx="5343082" cy="772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Bembo"/>
            </a:rPr>
            <a:t>Progressive</a:t>
          </a:r>
          <a:r>
            <a:rPr lang="en-US" sz="1500" kern="1200" dirty="0"/>
            <a:t> disease that destroys memory and  other important mental functions.</a:t>
          </a:r>
          <a:endParaRPr lang="en-US" sz="1500" kern="1200" dirty="0">
            <a:latin typeface="Bembo"/>
          </a:endParaRPr>
        </a:p>
      </dsp:txBody>
      <dsp:txXfrm>
        <a:off x="37696" y="173898"/>
        <a:ext cx="5267690" cy="696808"/>
      </dsp:txXfrm>
    </dsp:sp>
    <dsp:sp modelId="{2626E395-25D2-46E8-A474-2A727FC9CB73}">
      <dsp:nvSpPr>
        <dsp:cNvPr id="0" name=""/>
        <dsp:cNvSpPr/>
      </dsp:nvSpPr>
      <dsp:spPr>
        <a:xfrm>
          <a:off x="0" y="951602"/>
          <a:ext cx="5343082" cy="772200"/>
        </a:xfrm>
        <a:prstGeom prst="roundRect">
          <a:avLst/>
        </a:prstGeom>
        <a:solidFill>
          <a:schemeClr val="accent2">
            <a:hueOff val="-4103320"/>
            <a:satOff val="3051"/>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Brain</a:t>
          </a:r>
          <a:r>
            <a:rPr lang="en-US" sz="1500" kern="1200" dirty="0"/>
            <a:t> Cell connections and the cell themselves degenerate and die, eventually  destroying  memory and other important mental functions.</a:t>
          </a:r>
        </a:p>
      </dsp:txBody>
      <dsp:txXfrm>
        <a:off x="37696" y="989298"/>
        <a:ext cx="5267690" cy="696808"/>
      </dsp:txXfrm>
    </dsp:sp>
    <dsp:sp modelId="{1984CB05-0129-45A2-BB5B-A9FEE325F0A4}">
      <dsp:nvSpPr>
        <dsp:cNvPr id="0" name=""/>
        <dsp:cNvSpPr/>
      </dsp:nvSpPr>
      <dsp:spPr>
        <a:xfrm>
          <a:off x="0" y="1767002"/>
          <a:ext cx="5343082" cy="772200"/>
        </a:xfrm>
        <a:prstGeom prst="roundRect">
          <a:avLst/>
        </a:prstGeom>
        <a:solidFill>
          <a:schemeClr val="accent2">
            <a:hueOff val="-8206640"/>
            <a:satOff val="6102"/>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Bembo"/>
            </a:rPr>
            <a:t>Memory </a:t>
          </a:r>
          <a:r>
            <a:rPr lang="en-US" sz="1500" kern="1200" dirty="0"/>
            <a:t>loss is the key symptom of Alzheimer disease.</a:t>
          </a:r>
        </a:p>
      </dsp:txBody>
      <dsp:txXfrm>
        <a:off x="37696" y="1804698"/>
        <a:ext cx="5267690" cy="696808"/>
      </dsp:txXfrm>
    </dsp:sp>
    <dsp:sp modelId="{8ADD4DA2-BC4C-430A-A385-0D3A47E7A460}">
      <dsp:nvSpPr>
        <dsp:cNvPr id="0" name=""/>
        <dsp:cNvSpPr/>
      </dsp:nvSpPr>
      <dsp:spPr>
        <a:xfrm>
          <a:off x="0" y="2582402"/>
          <a:ext cx="5343082" cy="772200"/>
        </a:xfrm>
        <a:prstGeom prst="roundRect">
          <a:avLst/>
        </a:prstGeom>
        <a:solidFill>
          <a:schemeClr val="accent2">
            <a:hueOff val="-12309960"/>
            <a:satOff val="9153"/>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Early</a:t>
          </a:r>
          <a:r>
            <a:rPr lang="en-US" sz="1500" kern="1200" dirty="0"/>
            <a:t> signs include difficulty in remembering recent events or conversations.</a:t>
          </a:r>
        </a:p>
      </dsp:txBody>
      <dsp:txXfrm>
        <a:off x="37696" y="2620098"/>
        <a:ext cx="5267690" cy="696808"/>
      </dsp:txXfrm>
    </dsp:sp>
    <dsp:sp modelId="{53C7D549-DB45-4601-8451-4EC2BD53DE24}">
      <dsp:nvSpPr>
        <dsp:cNvPr id="0" name=""/>
        <dsp:cNvSpPr/>
      </dsp:nvSpPr>
      <dsp:spPr>
        <a:xfrm>
          <a:off x="0" y="3397803"/>
          <a:ext cx="5343082" cy="772200"/>
        </a:xfrm>
        <a:prstGeom prst="roundRect">
          <a:avLst/>
        </a:prstGeom>
        <a:solidFill>
          <a:schemeClr val="accent2">
            <a:hueOff val="-16413279"/>
            <a:satOff val="12204"/>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As</a:t>
          </a:r>
          <a:r>
            <a:rPr lang="en-US" sz="1500" kern="1200" dirty="0"/>
            <a:t> the disease progress memory impairments worsen and other symptoms develop.</a:t>
          </a:r>
        </a:p>
      </dsp:txBody>
      <dsp:txXfrm>
        <a:off x="37696" y="3435499"/>
        <a:ext cx="5267690" cy="696808"/>
      </dsp:txXfrm>
    </dsp:sp>
    <dsp:sp modelId="{38704067-F656-44BC-AB1D-2BA0AF200759}">
      <dsp:nvSpPr>
        <dsp:cNvPr id="0" name=""/>
        <dsp:cNvSpPr/>
      </dsp:nvSpPr>
      <dsp:spPr>
        <a:xfrm>
          <a:off x="0" y="4213203"/>
          <a:ext cx="5343082" cy="772200"/>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Bembo"/>
            </a:rPr>
            <a:t>There</a:t>
          </a:r>
          <a:r>
            <a:rPr lang="en-US" sz="1500" kern="1200" dirty="0"/>
            <a:t> is no treatment that cures Alzheimer's disease or alters the disease process in the brain.</a:t>
          </a:r>
        </a:p>
      </dsp:txBody>
      <dsp:txXfrm>
        <a:off x="37696" y="4250899"/>
        <a:ext cx="5267690" cy="6968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EF969-700A-4571-B167-D644C7799C09}">
      <dsp:nvSpPr>
        <dsp:cNvPr id="0" name=""/>
        <dsp:cNvSpPr/>
      </dsp:nvSpPr>
      <dsp:spPr>
        <a:xfrm>
          <a:off x="0" y="454342"/>
          <a:ext cx="5434523" cy="1184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Bembo"/>
            </a:rPr>
            <a:t>Diabetes</a:t>
          </a:r>
          <a:r>
            <a:rPr lang="en-US" sz="2300" kern="1200" dirty="0"/>
            <a:t> is a disease that occurs when your blood glucose, also called blood sugar, is too high.</a:t>
          </a:r>
          <a:r>
            <a:rPr lang="en-US" sz="2300" kern="1200" dirty="0">
              <a:latin typeface="Bembo"/>
            </a:rPr>
            <a:t> Also </a:t>
          </a:r>
          <a:r>
            <a:rPr lang="en-US" sz="2300" kern="1200" dirty="0"/>
            <a:t>known as blood sugar.</a:t>
          </a:r>
          <a:r>
            <a:rPr lang="en-US" sz="2300" kern="1200" dirty="0">
              <a:latin typeface="Bembo"/>
            </a:rPr>
            <a:t> </a:t>
          </a:r>
        </a:p>
      </dsp:txBody>
      <dsp:txXfrm>
        <a:off x="57800" y="512142"/>
        <a:ext cx="5318923" cy="1068440"/>
      </dsp:txXfrm>
    </dsp:sp>
    <dsp:sp modelId="{863F9A8D-DC71-449B-8927-BB754C970628}">
      <dsp:nvSpPr>
        <dsp:cNvPr id="0" name=""/>
        <dsp:cNvSpPr/>
      </dsp:nvSpPr>
      <dsp:spPr>
        <a:xfrm>
          <a:off x="0" y="1704623"/>
          <a:ext cx="5434523" cy="1184040"/>
        </a:xfrm>
        <a:prstGeom prst="roundRect">
          <a:avLst/>
        </a:prstGeom>
        <a:solidFill>
          <a:schemeClr val="accent2">
            <a:hueOff val="-10258300"/>
            <a:satOff val="762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Bembo"/>
            </a:rPr>
            <a:t>Symptoms</a:t>
          </a:r>
          <a:r>
            <a:rPr lang="en-US" sz="2300" kern="1200" dirty="0"/>
            <a:t> include:</a:t>
          </a:r>
          <a:r>
            <a:rPr lang="en-US" sz="2300" kern="1200" dirty="0">
              <a:latin typeface="Bembo"/>
            </a:rPr>
            <a:t> </a:t>
          </a:r>
          <a:r>
            <a:rPr lang="en-US" sz="2300" kern="1200" dirty="0"/>
            <a:t>increased thirst</a:t>
          </a:r>
          <a:r>
            <a:rPr lang="en-US" sz="2300" kern="1200" dirty="0">
              <a:latin typeface="Bembo"/>
            </a:rPr>
            <a:t> ,</a:t>
          </a:r>
          <a:r>
            <a:rPr lang="en-US" sz="2300" kern="1200" dirty="0"/>
            <a:t>frequent </a:t>
          </a:r>
          <a:r>
            <a:rPr lang="en-US" sz="2300" kern="1200" dirty="0" err="1"/>
            <a:t>urination</a:t>
          </a:r>
          <a:r>
            <a:rPr lang="en-US" sz="2300" kern="1200" dirty="0" err="1">
              <a:latin typeface="Bembo"/>
            </a:rPr>
            <a:t>,hunger,fatigue,blurred</a:t>
          </a:r>
          <a:r>
            <a:rPr lang="en-US" sz="2300" kern="1200" dirty="0"/>
            <a:t> </a:t>
          </a:r>
          <a:r>
            <a:rPr lang="en-US" sz="2300" kern="1200" dirty="0" err="1"/>
            <a:t>vision</a:t>
          </a:r>
          <a:r>
            <a:rPr lang="en-US" sz="2300" kern="1200" dirty="0" err="1">
              <a:latin typeface="Bembo"/>
            </a:rPr>
            <a:t>.In</a:t>
          </a:r>
          <a:r>
            <a:rPr lang="en-US" sz="2300" kern="1200" dirty="0"/>
            <a:t> some cases , there may be no symptoms.</a:t>
          </a:r>
        </a:p>
      </dsp:txBody>
      <dsp:txXfrm>
        <a:off x="57800" y="1762423"/>
        <a:ext cx="5318923" cy="1068440"/>
      </dsp:txXfrm>
    </dsp:sp>
    <dsp:sp modelId="{CD1578A4-DBD1-488A-AA83-D72E3CB0008D}">
      <dsp:nvSpPr>
        <dsp:cNvPr id="0" name=""/>
        <dsp:cNvSpPr/>
      </dsp:nvSpPr>
      <dsp:spPr>
        <a:xfrm>
          <a:off x="0" y="2954903"/>
          <a:ext cx="5434523" cy="1184040"/>
        </a:xfrm>
        <a:prstGeom prst="roundRect">
          <a:avLst/>
        </a:prstGeom>
        <a:solidFill>
          <a:schemeClr val="accent2">
            <a:hueOff val="-20516600"/>
            <a:satOff val="15255"/>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Bembo"/>
            </a:rPr>
            <a:t>Although</a:t>
          </a:r>
          <a:r>
            <a:rPr lang="en-US" sz="2300" kern="1200" dirty="0"/>
            <a:t> diabetes has no cure, you can take steps to manage your diabetes and stay healthy.</a:t>
          </a:r>
        </a:p>
      </dsp:txBody>
      <dsp:txXfrm>
        <a:off x="57800" y="3012703"/>
        <a:ext cx="5318923" cy="10684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089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6566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0257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3767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8030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52340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0945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7471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2273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8714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12/22/2022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2226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12/22/2022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23724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76" r:id="rId7"/>
    <p:sldLayoutId id="2147483777" r:id="rId8"/>
    <p:sldLayoutId id="2147483778" r:id="rId9"/>
    <p:sldLayoutId id="2147483779" r:id="rId10"/>
    <p:sldLayoutId id="214748378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image" Target="../media/image4.jpeg"/><Relationship Id="rId12"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jpeg"/><Relationship Id="rId5" Type="http://schemas.openxmlformats.org/officeDocument/2006/relationships/diagramColors" Target="../diagrams/colors1.xml"/><Relationship Id="rId10" Type="http://schemas.openxmlformats.org/officeDocument/2006/relationships/image" Target="../media/image7.jpeg"/><Relationship Id="rId4" Type="http://schemas.openxmlformats.org/officeDocument/2006/relationships/diagramQuickStyle" Target="../diagrams/quickStyle1.xml"/><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52">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1C1E64C-EAA4-6402-D4A0-788E70FAAF42}"/>
              </a:ext>
            </a:extLst>
          </p:cNvPr>
          <p:cNvPicPr>
            <a:picLocks noChangeAspect="1"/>
          </p:cNvPicPr>
          <p:nvPr/>
        </p:nvPicPr>
        <p:blipFill rotWithShape="1">
          <a:blip r:embed="rId2"/>
          <a:srcRect t="15730"/>
          <a:stretch/>
        </p:blipFill>
        <p:spPr>
          <a:xfrm>
            <a:off x="20" y="10"/>
            <a:ext cx="12191980" cy="6857989"/>
          </a:xfrm>
          <a:prstGeom prst="rect">
            <a:avLst/>
          </a:prstGeom>
        </p:spPr>
      </p:pic>
      <p:sp>
        <p:nvSpPr>
          <p:cNvPr id="71" name="Rectangle 54">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76091" y="2633933"/>
            <a:ext cx="8039818" cy="1643572"/>
          </a:xfrm>
        </p:spPr>
        <p:txBody>
          <a:bodyPr>
            <a:normAutofit/>
          </a:bodyPr>
          <a:lstStyle/>
          <a:p>
            <a:r>
              <a:rPr lang="en-US" sz="3200" b="1" dirty="0">
                <a:solidFill>
                  <a:srgbClr val="FFFFFF"/>
                </a:solidFill>
                <a:cs typeface="Calibri Light"/>
              </a:rPr>
              <a:t>Health Roof </a:t>
            </a:r>
          </a:p>
        </p:txBody>
      </p:sp>
      <p:sp>
        <p:nvSpPr>
          <p:cNvPr id="3" name="Subtitle 2"/>
          <p:cNvSpPr>
            <a:spLocks noGrp="1"/>
          </p:cNvSpPr>
          <p:nvPr>
            <p:ph type="subTitle" idx="1"/>
          </p:nvPr>
        </p:nvSpPr>
        <p:spPr>
          <a:xfrm>
            <a:off x="1857556" y="5272809"/>
            <a:ext cx="8442384" cy="725018"/>
          </a:xfrm>
        </p:spPr>
        <p:txBody>
          <a:bodyPr vert="horz" lIns="91440" tIns="45720" rIns="91440" bIns="45720" rtlCol="0" anchor="t">
            <a:normAutofit/>
          </a:bodyPr>
          <a:lstStyle/>
          <a:p>
            <a:r>
              <a:rPr lang="en-US">
                <a:solidFill>
                  <a:srgbClr val="FFFFFF"/>
                </a:solidFill>
              </a:rPr>
              <a:t>All in One Solution</a:t>
            </a:r>
          </a:p>
        </p:txBody>
      </p:sp>
      <p:grpSp>
        <p:nvGrpSpPr>
          <p:cNvPr id="72" name="Group 56">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58" name="Rectangle 57">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3" name="Straight Connector 58">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8FEBEF1-C400-EDB7-4FCD-FA90F74F5A43}"/>
              </a:ext>
            </a:extLst>
          </p:cNvPr>
          <p:cNvSpPr txBox="1"/>
          <p:nvPr/>
        </p:nvSpPr>
        <p:spPr>
          <a:xfrm>
            <a:off x="2321720" y="735211"/>
            <a:ext cx="7884315"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dirty="0">
                <a:solidFill>
                  <a:schemeClr val="bg1"/>
                </a:solidFill>
                <a:latin typeface="Times New Roman"/>
                <a:cs typeface="Times New Roman"/>
              </a:rPr>
              <a:t>CAPSTONE PROJECT</a:t>
            </a:r>
            <a:endParaRPr lang="en-US" dirty="0">
              <a:solidFill>
                <a:schemeClr val="bg1"/>
              </a:solidFill>
              <a:latin typeface="Bembo"/>
              <a:cs typeface="Times New Roman"/>
            </a:endParaRPr>
          </a:p>
          <a:p>
            <a:pPr algn="ctr"/>
            <a:br>
              <a:rPr lang="en-US" sz="2400" dirty="0">
                <a:latin typeface="Times New Roman"/>
              </a:rPr>
            </a:br>
            <a:r>
              <a:rPr lang="en-US" sz="2400" dirty="0">
                <a:solidFill>
                  <a:schemeClr val="bg1"/>
                </a:solidFill>
                <a:latin typeface="Times New Roman"/>
                <a:cs typeface="Times New Roman"/>
              </a:rPr>
              <a:t>FALL SEMESTER 2022-23</a:t>
            </a:r>
            <a:endParaRPr lang="en-US" dirty="0">
              <a:solidFill>
                <a:schemeClr val="bg1"/>
              </a:solidFill>
            </a:endParaRPr>
          </a:p>
          <a:p>
            <a:pPr algn="ctr"/>
            <a:br>
              <a:rPr lang="en-US" sz="2400" dirty="0">
                <a:latin typeface="Times New Roman"/>
              </a:rPr>
            </a:br>
            <a:r>
              <a:rPr lang="en-US" sz="2800" u="sng" dirty="0">
                <a:solidFill>
                  <a:schemeClr val="bg1">
                    <a:lumMod val="95000"/>
                  </a:schemeClr>
                </a:solidFill>
                <a:latin typeface="Times New Roman"/>
              </a:rPr>
              <a:t>Final </a:t>
            </a:r>
            <a:r>
              <a:rPr lang="en-US" sz="2800" u="sng" dirty="0">
                <a:solidFill>
                  <a:schemeClr val="bg1">
                    <a:lumMod val="95000"/>
                  </a:schemeClr>
                </a:solidFill>
                <a:latin typeface="Times New Roman"/>
                <a:cs typeface="Times New Roman"/>
              </a:rPr>
              <a:t>Review</a:t>
            </a:r>
            <a:endParaRPr lang="en-US" sz="2800" u="sng" dirty="0">
              <a:solidFill>
                <a:schemeClr val="bg1">
                  <a:lumMod val="95000"/>
                </a:schemeClr>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F22BF-8489-A746-0E95-F5BA001CFF92}"/>
              </a:ext>
            </a:extLst>
          </p:cNvPr>
          <p:cNvSpPr>
            <a:spLocks noGrp="1"/>
          </p:cNvSpPr>
          <p:nvPr>
            <p:ph type="title"/>
          </p:nvPr>
        </p:nvSpPr>
        <p:spPr>
          <a:xfrm>
            <a:off x="1028701" y="963919"/>
            <a:ext cx="10134600" cy="1036994"/>
          </a:xfrm>
        </p:spPr>
        <p:txBody>
          <a:bodyPr anchor="b">
            <a:normAutofit/>
          </a:bodyPr>
          <a:lstStyle/>
          <a:p>
            <a:pPr algn="ctr"/>
            <a:r>
              <a:rPr lang="en-US" dirty="0"/>
              <a:t>Methods used</a:t>
            </a:r>
            <a:endParaRPr lang="en-US"/>
          </a:p>
        </p:txBody>
      </p:sp>
      <p:grpSp>
        <p:nvGrpSpPr>
          <p:cNvPr id="40" name="Group 1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7" y="2169459"/>
            <a:ext cx="867485" cy="115439"/>
            <a:chOff x="8910933" y="1861308"/>
            <a:chExt cx="867485" cy="115439"/>
          </a:xfrm>
        </p:grpSpPr>
        <p:sp>
          <p:nvSpPr>
            <p:cNvPr id="16" name="Rectangle 1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7B8A7F91-F6D9-F98A-54B1-4AE45E479551}"/>
              </a:ext>
            </a:extLst>
          </p:cNvPr>
          <p:cNvGraphicFramePr>
            <a:graphicFrameLocks noGrp="1"/>
          </p:cNvGraphicFramePr>
          <p:nvPr>
            <p:ph idx="1"/>
            <p:extLst>
              <p:ext uri="{D42A27DB-BD31-4B8C-83A1-F6EECF244321}">
                <p14:modId xmlns:p14="http://schemas.microsoft.com/office/powerpoint/2010/main" val="2895425626"/>
              </p:ext>
            </p:extLst>
          </p:nvPr>
        </p:nvGraphicFramePr>
        <p:xfrm>
          <a:off x="1028700" y="2749258"/>
          <a:ext cx="10134600" cy="333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14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DD15869-C86A-4677-6E55-77A079C12408}"/>
              </a:ext>
            </a:extLst>
          </p:cNvPr>
          <p:cNvPicPr>
            <a:picLocks noGrp="1" noChangeAspect="1"/>
          </p:cNvPicPr>
          <p:nvPr>
            <p:ph idx="1"/>
          </p:nvPr>
        </p:nvPicPr>
        <p:blipFill>
          <a:blip r:embed="rId2"/>
          <a:stretch>
            <a:fillRect/>
          </a:stretch>
        </p:blipFill>
        <p:spPr>
          <a:xfrm>
            <a:off x="153073" y="161654"/>
            <a:ext cx="11897766" cy="6541088"/>
          </a:xfrm>
        </p:spPr>
      </p:pic>
    </p:spTree>
    <p:extLst>
      <p:ext uri="{BB962C8B-B14F-4D97-AF65-F5344CB8AC3E}">
        <p14:creationId xmlns:p14="http://schemas.microsoft.com/office/powerpoint/2010/main" val="152418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i="1">
                <a:solidFill>
                  <a:schemeClr val="tx1"/>
                </a:solidFill>
                <a:highlight>
                  <a:srgbClr val="C0C0C0"/>
                </a:highlight>
                <a:ea typeface="+mj-lt"/>
                <a:cs typeface="+mj-lt"/>
              </a:rPr>
              <a:t>Covid-19 Detection</a:t>
            </a:r>
            <a:endParaRPr lang="en-US">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extLst>
              <p:ext uri="{D42A27DB-BD31-4B8C-83A1-F6EECF244321}">
                <p14:modId xmlns:p14="http://schemas.microsoft.com/office/powerpoint/2010/main" val="337760382"/>
              </p:ext>
            </p:extLst>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895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ABCD9DBE-D134-5BE8-4D90-469F7CEF286D}"/>
              </a:ext>
            </a:extLst>
          </p:cNvPr>
          <p:cNvPicPr>
            <a:picLocks noGrp="1" noChangeAspect="1"/>
          </p:cNvPicPr>
          <p:nvPr>
            <p:ph idx="1"/>
          </p:nvPr>
        </p:nvPicPr>
        <p:blipFill>
          <a:blip r:embed="rId2"/>
          <a:stretch>
            <a:fillRect/>
          </a:stretch>
        </p:blipFill>
        <p:spPr>
          <a:xfrm>
            <a:off x="146254" y="152995"/>
            <a:ext cx="11889596" cy="6532431"/>
          </a:xfrm>
        </p:spPr>
      </p:pic>
    </p:spTree>
    <p:extLst>
      <p:ext uri="{BB962C8B-B14F-4D97-AF65-F5344CB8AC3E}">
        <p14:creationId xmlns:p14="http://schemas.microsoft.com/office/powerpoint/2010/main" val="395824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i="1">
                <a:solidFill>
                  <a:schemeClr val="tx1"/>
                </a:solidFill>
                <a:highlight>
                  <a:srgbClr val="C0C0C0"/>
                </a:highlight>
                <a:ea typeface="+mj-lt"/>
                <a:cs typeface="+mj-lt"/>
              </a:rPr>
              <a:t>Brain </a:t>
            </a:r>
            <a:r>
              <a:rPr lang="en-US" i="1" err="1">
                <a:solidFill>
                  <a:schemeClr val="tx1"/>
                </a:solidFill>
                <a:highlight>
                  <a:srgbClr val="C0C0C0"/>
                </a:highlight>
                <a:ea typeface="+mj-lt"/>
                <a:cs typeface="+mj-lt"/>
              </a:rPr>
              <a:t>Tumour</a:t>
            </a:r>
            <a:r>
              <a:rPr lang="en-US" i="1">
                <a:solidFill>
                  <a:schemeClr val="tx1"/>
                </a:solidFill>
                <a:highlight>
                  <a:srgbClr val="C0C0C0"/>
                </a:highlight>
                <a:ea typeface="+mj-lt"/>
                <a:cs typeface="+mj-lt"/>
              </a:rPr>
              <a:t> Detection</a:t>
            </a:r>
            <a:endParaRPr lang="en-US">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590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B416D19-7EFE-7018-794C-EC9696FA63A9}"/>
              </a:ext>
            </a:extLst>
          </p:cNvPr>
          <p:cNvPicPr>
            <a:picLocks noGrp="1" noChangeAspect="1"/>
          </p:cNvPicPr>
          <p:nvPr>
            <p:ph idx="1"/>
          </p:nvPr>
        </p:nvPicPr>
        <p:blipFill>
          <a:blip r:embed="rId2"/>
          <a:stretch>
            <a:fillRect/>
          </a:stretch>
        </p:blipFill>
        <p:spPr>
          <a:xfrm>
            <a:off x="183639" y="143099"/>
            <a:ext cx="11844514" cy="6542327"/>
          </a:xfrm>
        </p:spPr>
      </p:pic>
    </p:spTree>
    <p:extLst>
      <p:ext uri="{BB962C8B-B14F-4D97-AF65-F5344CB8AC3E}">
        <p14:creationId xmlns:p14="http://schemas.microsoft.com/office/powerpoint/2010/main" val="2931145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l="-4000" r="-4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i="1">
                <a:solidFill>
                  <a:schemeClr val="tx1"/>
                </a:solidFill>
                <a:highlight>
                  <a:srgbClr val="C0C0C0"/>
                </a:highlight>
                <a:ea typeface="+mj-lt"/>
                <a:cs typeface="+mj-lt"/>
              </a:rPr>
              <a:t>Breast Cancer Detection</a:t>
            </a:r>
            <a:endParaRPr lang="en-US">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extLst>
              <p:ext uri="{D42A27DB-BD31-4B8C-83A1-F6EECF244321}">
                <p14:modId xmlns:p14="http://schemas.microsoft.com/office/powerpoint/2010/main" val="3537857483"/>
              </p:ext>
            </p:extLst>
          </p:nvPr>
        </p:nvGraphicFramePr>
        <p:xfrm>
          <a:off x="6603999" y="8173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822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CE36F90-7AD6-0717-EA67-B3AE86646796}"/>
              </a:ext>
            </a:extLst>
          </p:cNvPr>
          <p:cNvPicPr>
            <a:picLocks noGrp="1" noChangeAspect="1"/>
          </p:cNvPicPr>
          <p:nvPr>
            <p:ph idx="1"/>
          </p:nvPr>
        </p:nvPicPr>
        <p:blipFill>
          <a:blip r:embed="rId2"/>
          <a:stretch>
            <a:fillRect/>
          </a:stretch>
        </p:blipFill>
        <p:spPr>
          <a:xfrm>
            <a:off x="185838" y="162890"/>
            <a:ext cx="11850012" cy="6542328"/>
          </a:xfrm>
        </p:spPr>
      </p:pic>
    </p:spTree>
    <p:extLst>
      <p:ext uri="{BB962C8B-B14F-4D97-AF65-F5344CB8AC3E}">
        <p14:creationId xmlns:p14="http://schemas.microsoft.com/office/powerpoint/2010/main" val="289685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b="1" i="1" dirty="0">
                <a:highlight>
                  <a:srgbClr val="C0C0C0"/>
                </a:highlight>
                <a:ea typeface="+mj-lt"/>
                <a:cs typeface="+mj-lt"/>
              </a:rPr>
              <a:t>Alzheimer Detection</a:t>
            </a:r>
            <a:endParaRPr lang="en-US" dirty="0">
              <a:ea typeface="+mj-lt"/>
              <a:cs typeface="+mj-lt"/>
            </a:endParaRPr>
          </a:p>
          <a:p>
            <a:pPr algn="ctr"/>
            <a:endParaRPr lang="en-US" i="1" dirty="0">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938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9C38551-85F2-25FE-2697-50F76E3B3EE3}"/>
              </a:ext>
            </a:extLst>
          </p:cNvPr>
          <p:cNvPicPr>
            <a:picLocks noGrp="1" noChangeAspect="1"/>
          </p:cNvPicPr>
          <p:nvPr>
            <p:ph idx="1"/>
          </p:nvPr>
        </p:nvPicPr>
        <p:blipFill>
          <a:blip r:embed="rId2"/>
          <a:stretch>
            <a:fillRect/>
          </a:stretch>
        </p:blipFill>
        <p:spPr>
          <a:xfrm>
            <a:off x="183639" y="162890"/>
            <a:ext cx="11844515" cy="6552224"/>
          </a:xfrm>
        </p:spPr>
      </p:pic>
    </p:spTree>
    <p:extLst>
      <p:ext uri="{BB962C8B-B14F-4D97-AF65-F5344CB8AC3E}">
        <p14:creationId xmlns:p14="http://schemas.microsoft.com/office/powerpoint/2010/main" val="144032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68D0DA-EE89-C914-E61C-A6CC86C31C50}"/>
              </a:ext>
            </a:extLst>
          </p:cNvPr>
          <p:cNvPicPr>
            <a:picLocks noChangeAspect="1"/>
          </p:cNvPicPr>
          <p:nvPr/>
        </p:nvPicPr>
        <p:blipFill rotWithShape="1">
          <a:blip r:embed="rId2"/>
          <a:srcRect l="20740" r="19926" b="-2"/>
          <a:stretch/>
        </p:blipFill>
        <p:spPr>
          <a:xfrm>
            <a:off x="6096000" y="7"/>
            <a:ext cx="6096000" cy="6857999"/>
          </a:xfrm>
          <a:prstGeom prst="rect">
            <a:avLst/>
          </a:prstGeom>
        </p:spPr>
      </p:pic>
      <p:sp>
        <p:nvSpPr>
          <p:cNvPr id="14"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E43C6-7AC4-1E8D-DD8C-165FEF9D1AAD}"/>
              </a:ext>
            </a:extLst>
          </p:cNvPr>
          <p:cNvSpPr>
            <a:spLocks noGrp="1"/>
          </p:cNvSpPr>
          <p:nvPr>
            <p:ph type="title"/>
          </p:nvPr>
        </p:nvSpPr>
        <p:spPr>
          <a:xfrm>
            <a:off x="1091074" y="1397023"/>
            <a:ext cx="3943206" cy="842970"/>
          </a:xfrm>
        </p:spPr>
        <p:txBody>
          <a:bodyPr anchor="b">
            <a:normAutofit fontScale="90000"/>
          </a:bodyPr>
          <a:lstStyle/>
          <a:p>
            <a:pPr algn="ctr"/>
            <a:r>
              <a:rPr lang="en-US" sz="2400" b="1">
                <a:solidFill>
                  <a:schemeClr val="tx1"/>
                </a:solidFill>
                <a:ea typeface="+mj-lt"/>
                <a:cs typeface="+mj-lt"/>
              </a:rPr>
              <a:t>Guided By</a:t>
            </a:r>
            <a:r>
              <a:rPr lang="en-US" b="1">
                <a:solidFill>
                  <a:schemeClr val="tx1"/>
                </a:solidFill>
                <a:ea typeface="+mj-lt"/>
                <a:cs typeface="+mj-lt"/>
              </a:rPr>
              <a:t>-</a:t>
            </a:r>
            <a:r>
              <a:rPr lang="en-US">
                <a:solidFill>
                  <a:schemeClr val="tx1"/>
                </a:solidFill>
                <a:ea typeface="+mj-lt"/>
                <a:cs typeface="+mj-lt"/>
              </a:rPr>
              <a:t> </a:t>
            </a:r>
            <a:br>
              <a:rPr lang="en-US">
                <a:solidFill>
                  <a:schemeClr val="tx1"/>
                </a:solidFill>
                <a:ea typeface="+mj-lt"/>
                <a:cs typeface="+mj-lt"/>
              </a:rPr>
            </a:br>
            <a:r>
              <a:rPr lang="en-US" b="1">
                <a:solidFill>
                  <a:schemeClr val="tx1"/>
                </a:solidFill>
                <a:ea typeface="+mj-lt"/>
                <a:cs typeface="+mj-lt"/>
              </a:rPr>
              <a:t>Prof. </a:t>
            </a:r>
            <a:r>
              <a:rPr lang="en-US" b="1" err="1">
                <a:solidFill>
                  <a:schemeClr val="tx1"/>
                </a:solidFill>
                <a:ea typeface="+mj-lt"/>
                <a:cs typeface="+mj-lt"/>
              </a:rPr>
              <a:t>D.Sumathi</a:t>
            </a:r>
            <a:r>
              <a:rPr lang="en-US" b="1">
                <a:solidFill>
                  <a:schemeClr val="tx1"/>
                </a:solidFill>
                <a:ea typeface="+mj-lt"/>
                <a:cs typeface="+mj-lt"/>
              </a:rPr>
              <a:t> Mam</a:t>
            </a:r>
            <a:r>
              <a:rPr lang="en-US">
                <a:solidFill>
                  <a:schemeClr val="tx1"/>
                </a:solidFill>
                <a:ea typeface="+mj-lt"/>
                <a:cs typeface="+mj-lt"/>
              </a:rPr>
              <a:t> </a:t>
            </a:r>
            <a:endParaRPr lang="en-US">
              <a:solidFill>
                <a:schemeClr val="tx1"/>
              </a:solidFill>
            </a:endParaRPr>
          </a:p>
        </p:txBody>
      </p:sp>
      <p:sp>
        <p:nvSpPr>
          <p:cNvPr id="3" name="Content Placeholder 2">
            <a:extLst>
              <a:ext uri="{FF2B5EF4-FFF2-40B4-BE49-F238E27FC236}">
                <a16:creationId xmlns:a16="http://schemas.microsoft.com/office/drawing/2014/main" id="{250480D5-4ED3-106C-D4F8-3B3AA8A1720F}"/>
              </a:ext>
            </a:extLst>
          </p:cNvPr>
          <p:cNvSpPr>
            <a:spLocks noGrp="1"/>
          </p:cNvSpPr>
          <p:nvPr>
            <p:ph idx="1"/>
          </p:nvPr>
        </p:nvSpPr>
        <p:spPr>
          <a:xfrm>
            <a:off x="1038883" y="2884395"/>
            <a:ext cx="4044621" cy="1895031"/>
          </a:xfrm>
        </p:spPr>
        <p:txBody>
          <a:bodyPr vert="horz" lIns="91440" tIns="45720" rIns="91440" bIns="45720" rtlCol="0" anchor="t">
            <a:normAutofit/>
          </a:bodyPr>
          <a:lstStyle/>
          <a:p>
            <a:pPr algn="ctr"/>
            <a:r>
              <a:rPr lang="en-US" b="1">
                <a:cs typeface="Segoe UI"/>
              </a:rPr>
              <a:t>Done By-​</a:t>
            </a:r>
            <a:endParaRPr lang="en-US">
              <a:cs typeface="Segoe UI"/>
            </a:endParaRPr>
          </a:p>
          <a:p>
            <a:pPr algn="ctr"/>
            <a:r>
              <a:rPr lang="en-US" b="1" err="1">
                <a:cs typeface="Segoe UI"/>
              </a:rPr>
              <a:t>Y.Avinash</a:t>
            </a:r>
            <a:r>
              <a:rPr lang="en-US" b="1">
                <a:cs typeface="Segoe UI"/>
              </a:rPr>
              <a:t> Mani Kiran – 19BCE7466​</a:t>
            </a:r>
            <a:endParaRPr lang="en-US"/>
          </a:p>
          <a:p>
            <a:pPr algn="ctr"/>
            <a:r>
              <a:rPr lang="en-US" b="1" err="1">
                <a:cs typeface="Segoe UI"/>
              </a:rPr>
              <a:t>S.Lakshmi</a:t>
            </a:r>
            <a:r>
              <a:rPr lang="en-US" b="1">
                <a:cs typeface="Segoe UI"/>
              </a:rPr>
              <a:t> Prasanna – 19BCE7317​</a:t>
            </a:r>
          </a:p>
          <a:p>
            <a:pPr algn="ctr"/>
            <a:r>
              <a:rPr lang="en-US" b="1" err="1">
                <a:cs typeface="Segoe UI"/>
              </a:rPr>
              <a:t>M.Amulya</a:t>
            </a:r>
            <a:r>
              <a:rPr lang="en-US" b="1">
                <a:cs typeface="Segoe UI"/>
              </a:rPr>
              <a:t> - 19BCE7752</a:t>
            </a:r>
          </a:p>
        </p:txBody>
      </p:sp>
      <p:grpSp>
        <p:nvGrpSpPr>
          <p:cNvPr id="16" name="Group 15">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7" name="Rectangle 16">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03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t="-8000" b="-8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i="1" dirty="0">
                <a:solidFill>
                  <a:schemeClr val="tx1"/>
                </a:solidFill>
                <a:highlight>
                  <a:srgbClr val="C0C0C0"/>
                </a:highlight>
                <a:ea typeface="+mj-lt"/>
                <a:cs typeface="+mj-lt"/>
              </a:rPr>
              <a:t>Diabetes Detection</a:t>
            </a:r>
            <a:endParaRPr lang="en-US" dirty="0">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extLst>
              <p:ext uri="{D42A27DB-BD31-4B8C-83A1-F6EECF244321}">
                <p14:modId xmlns:p14="http://schemas.microsoft.com/office/powerpoint/2010/main" val="997173753"/>
              </p:ext>
            </p:extLst>
          </p:nvPr>
        </p:nvGraphicFramePr>
        <p:xfrm>
          <a:off x="6349999" y="1101877"/>
          <a:ext cx="5434523" cy="4593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53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5CC53AC-132E-2A91-A493-0063DB2C47F1}"/>
              </a:ext>
            </a:extLst>
          </p:cNvPr>
          <p:cNvPicPr>
            <a:picLocks noGrp="1" noChangeAspect="1"/>
          </p:cNvPicPr>
          <p:nvPr>
            <p:ph idx="1"/>
          </p:nvPr>
        </p:nvPicPr>
        <p:blipFill>
          <a:blip r:embed="rId2"/>
          <a:stretch>
            <a:fillRect/>
          </a:stretch>
        </p:blipFill>
        <p:spPr>
          <a:xfrm>
            <a:off x="173743" y="143098"/>
            <a:ext cx="11864306" cy="6552224"/>
          </a:xfrm>
        </p:spPr>
      </p:pic>
    </p:spTree>
    <p:extLst>
      <p:ext uri="{BB962C8B-B14F-4D97-AF65-F5344CB8AC3E}">
        <p14:creationId xmlns:p14="http://schemas.microsoft.com/office/powerpoint/2010/main" val="143728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i="1" dirty="0">
                <a:solidFill>
                  <a:schemeClr val="tx1"/>
                </a:solidFill>
                <a:highlight>
                  <a:srgbClr val="C0C0C0"/>
                </a:highlight>
                <a:ea typeface="+mj-lt"/>
                <a:cs typeface="+mj-lt"/>
              </a:rPr>
              <a:t>Pneumonia Detection</a:t>
            </a:r>
            <a:endParaRPr lang="en-US" dirty="0">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nvPr>
        </p:nvGraphicFramePr>
        <p:xfrm>
          <a:off x="6095999" y="8681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3033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8F07629-1FC0-A0EA-776E-05829FDC8674}"/>
              </a:ext>
            </a:extLst>
          </p:cNvPr>
          <p:cNvPicPr>
            <a:picLocks noChangeAspect="1"/>
          </p:cNvPicPr>
          <p:nvPr/>
        </p:nvPicPr>
        <p:blipFill>
          <a:blip r:embed="rId2"/>
          <a:stretch>
            <a:fillRect/>
          </a:stretch>
        </p:blipFill>
        <p:spPr>
          <a:xfrm>
            <a:off x="191985" y="151872"/>
            <a:ext cx="11827822" cy="6544359"/>
          </a:xfrm>
          <a:prstGeom prst="rect">
            <a:avLst/>
          </a:prstGeom>
        </p:spPr>
      </p:pic>
    </p:spTree>
    <p:extLst>
      <p:ext uri="{BB962C8B-B14F-4D97-AF65-F5344CB8AC3E}">
        <p14:creationId xmlns:p14="http://schemas.microsoft.com/office/powerpoint/2010/main" val="2827853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sp>
        <p:nvSpPr>
          <p:cNvPr id="2" name="Title 1">
            <a:extLst>
              <a:ext uri="{FF2B5EF4-FFF2-40B4-BE49-F238E27FC236}">
                <a16:creationId xmlns:a16="http://schemas.microsoft.com/office/drawing/2014/main" id="{7D22AE36-6E1E-AE48-B82C-2F6C0F654966}"/>
              </a:ext>
            </a:extLst>
          </p:cNvPr>
          <p:cNvSpPr>
            <a:spLocks noGrp="1"/>
          </p:cNvSpPr>
          <p:nvPr>
            <p:ph type="title"/>
          </p:nvPr>
        </p:nvSpPr>
        <p:spPr>
          <a:xfrm>
            <a:off x="1028700" y="1028700"/>
            <a:ext cx="4038600" cy="4800600"/>
          </a:xfrm>
        </p:spPr>
        <p:txBody>
          <a:bodyPr anchor="ctr">
            <a:normAutofit/>
          </a:bodyPr>
          <a:lstStyle/>
          <a:p>
            <a:pPr algn="ctr"/>
            <a:r>
              <a:rPr lang="en-US" b="1" i="1" dirty="0">
                <a:highlight>
                  <a:srgbClr val="C0C0C0"/>
                </a:highlight>
                <a:ea typeface="+mj-lt"/>
                <a:cs typeface="+mj-lt"/>
              </a:rPr>
              <a:t>Heart Disease Detection</a:t>
            </a:r>
            <a:endParaRPr lang="en-US" dirty="0">
              <a:ea typeface="+mj-lt"/>
              <a:cs typeface="+mj-lt"/>
            </a:endParaRPr>
          </a:p>
          <a:p>
            <a:pPr algn="ctr"/>
            <a:endParaRPr lang="en-US" i="1" dirty="0">
              <a:solidFill>
                <a:schemeClr val="tx1"/>
              </a:solidFill>
              <a:highlight>
                <a:srgbClr val="C0C0C0"/>
              </a:highlight>
            </a:endParaRPr>
          </a:p>
          <a:p>
            <a:pPr algn="ctr"/>
            <a:endParaRPr lang="en-US"/>
          </a:p>
        </p:txBody>
      </p:sp>
      <p:graphicFrame>
        <p:nvGraphicFramePr>
          <p:cNvPr id="9" name="Content Placeholder 2">
            <a:extLst>
              <a:ext uri="{FF2B5EF4-FFF2-40B4-BE49-F238E27FC236}">
                <a16:creationId xmlns:a16="http://schemas.microsoft.com/office/drawing/2014/main" id="{EDE0F084-FA8E-0A65-DE2A-A161E61ECFB7}"/>
              </a:ext>
            </a:extLst>
          </p:cNvPr>
          <p:cNvGraphicFramePr>
            <a:graphicFrameLocks noGrp="1"/>
          </p:cNvGraphicFramePr>
          <p:nvPr>
            <p:ph idx="1"/>
            <p:extLst>
              <p:ext uri="{D42A27DB-BD31-4B8C-83A1-F6EECF244321}">
                <p14:modId xmlns:p14="http://schemas.microsoft.com/office/powerpoint/2010/main" val="2370062710"/>
              </p:ext>
            </p:extLst>
          </p:nvPr>
        </p:nvGraphicFramePr>
        <p:xfrm>
          <a:off x="6676029" y="868197"/>
          <a:ext cx="5343083" cy="512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3201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CE1D5EF-953B-30A4-B69C-6C0FF28C9043}"/>
              </a:ext>
            </a:extLst>
          </p:cNvPr>
          <p:cNvPicPr>
            <a:picLocks noChangeAspect="1"/>
          </p:cNvPicPr>
          <p:nvPr/>
        </p:nvPicPr>
        <p:blipFill>
          <a:blip r:embed="rId2"/>
          <a:stretch>
            <a:fillRect/>
          </a:stretch>
        </p:blipFill>
        <p:spPr>
          <a:xfrm>
            <a:off x="162298" y="113359"/>
            <a:ext cx="11877302" cy="6601594"/>
          </a:xfrm>
          <a:prstGeom prst="rect">
            <a:avLst/>
          </a:prstGeom>
        </p:spPr>
      </p:pic>
    </p:spTree>
    <p:extLst>
      <p:ext uri="{BB962C8B-B14F-4D97-AF65-F5344CB8AC3E}">
        <p14:creationId xmlns:p14="http://schemas.microsoft.com/office/powerpoint/2010/main" val="1551046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23" name="Rectangle 2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4" name="Straight Connector 2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a:extLst>
              <a:ext uri="{FF2B5EF4-FFF2-40B4-BE49-F238E27FC236}">
                <a16:creationId xmlns:a16="http://schemas.microsoft.com/office/drawing/2014/main" id="{B859FCD5-7AEF-11DD-A7BE-E0C16F05C13B}"/>
              </a:ext>
            </a:extLst>
          </p:cNvPr>
          <p:cNvPicPr>
            <a:picLocks noGrp="1" noChangeAspect="1"/>
          </p:cNvPicPr>
          <p:nvPr>
            <p:ph idx="1"/>
          </p:nvPr>
        </p:nvPicPr>
        <p:blipFill rotWithShape="1">
          <a:blip r:embed="rId2"/>
          <a:srcRect/>
          <a:stretch/>
        </p:blipFill>
        <p:spPr>
          <a:xfrm>
            <a:off x="20" y="10"/>
            <a:ext cx="12191980" cy="6857989"/>
          </a:xfrm>
          <a:prstGeom prst="rect">
            <a:avLst/>
          </a:prstGeom>
        </p:spPr>
      </p:pic>
      <p:sp>
        <p:nvSpPr>
          <p:cNvPr id="29" name="Rectangle 28">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54A90-891E-D672-15CB-9D3C53DAAB0D}"/>
              </a:ext>
            </a:extLst>
          </p:cNvPr>
          <p:cNvSpPr>
            <a:spLocks noGrp="1"/>
          </p:cNvSpPr>
          <p:nvPr>
            <p:ph type="title"/>
          </p:nvPr>
        </p:nvSpPr>
        <p:spPr>
          <a:xfrm>
            <a:off x="2076091" y="2633933"/>
            <a:ext cx="8039818" cy="1643572"/>
          </a:xfrm>
        </p:spPr>
        <p:txBody>
          <a:bodyPr vert="horz" lIns="91440" tIns="45720" rIns="91440" bIns="45720" rtlCol="0" anchor="b">
            <a:normAutofit/>
          </a:bodyPr>
          <a:lstStyle/>
          <a:p>
            <a:pPr algn="ctr"/>
            <a:r>
              <a:rPr lang="en-US" sz="2800" kern="1200" cap="all" spc="390" baseline="0">
                <a:solidFill>
                  <a:srgbClr val="FFFFFF"/>
                </a:solidFill>
                <a:latin typeface="+mj-lt"/>
                <a:ea typeface="+mj-ea"/>
                <a:cs typeface="+mj-cs"/>
              </a:rPr>
              <a:t>RESULTS</a:t>
            </a:r>
          </a:p>
        </p:txBody>
      </p:sp>
      <p:grpSp>
        <p:nvGrpSpPr>
          <p:cNvPr id="31" name="Group 30">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32" name="Rectangle 31">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3" name="Straight Connector 32">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0230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2" name="Picture 12">
            <a:extLst>
              <a:ext uri="{FF2B5EF4-FFF2-40B4-BE49-F238E27FC236}">
                <a16:creationId xmlns:a16="http://schemas.microsoft.com/office/drawing/2014/main" id="{0FABC9BE-78A2-DB82-2147-D5F98CE1BDD9}"/>
              </a:ext>
            </a:extLst>
          </p:cNvPr>
          <p:cNvPicPr>
            <a:picLocks noChangeAspect="1"/>
          </p:cNvPicPr>
          <p:nvPr/>
        </p:nvPicPr>
        <p:blipFill>
          <a:blip r:embed="rId3"/>
          <a:stretch>
            <a:fillRect/>
          </a:stretch>
        </p:blipFill>
        <p:spPr>
          <a:xfrm>
            <a:off x="1043052" y="1014977"/>
            <a:ext cx="10115794" cy="4857734"/>
          </a:xfrm>
          <a:prstGeom prst="rect">
            <a:avLst/>
          </a:prstGeom>
        </p:spPr>
      </p:pic>
    </p:spTree>
    <p:extLst>
      <p:ext uri="{BB962C8B-B14F-4D97-AF65-F5344CB8AC3E}">
        <p14:creationId xmlns:p14="http://schemas.microsoft.com/office/powerpoint/2010/main" val="2495797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4" name="Picture 14">
            <a:extLst>
              <a:ext uri="{FF2B5EF4-FFF2-40B4-BE49-F238E27FC236}">
                <a16:creationId xmlns:a16="http://schemas.microsoft.com/office/drawing/2014/main" id="{CBADF154-F52B-2388-C4D8-40AAE4E9A2EB}"/>
              </a:ext>
            </a:extLst>
          </p:cNvPr>
          <p:cNvPicPr>
            <a:picLocks noChangeAspect="1"/>
          </p:cNvPicPr>
          <p:nvPr/>
        </p:nvPicPr>
        <p:blipFill>
          <a:blip r:embed="rId3"/>
          <a:stretch>
            <a:fillRect/>
          </a:stretch>
        </p:blipFill>
        <p:spPr>
          <a:xfrm>
            <a:off x="1043050" y="993040"/>
            <a:ext cx="10165276" cy="4812542"/>
          </a:xfrm>
          <a:prstGeom prst="rect">
            <a:avLst/>
          </a:prstGeom>
        </p:spPr>
      </p:pic>
    </p:spTree>
    <p:extLst>
      <p:ext uri="{BB962C8B-B14F-4D97-AF65-F5344CB8AC3E}">
        <p14:creationId xmlns:p14="http://schemas.microsoft.com/office/powerpoint/2010/main" val="416284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l="-4000" r="-4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4" name="Picture 14">
            <a:extLst>
              <a:ext uri="{FF2B5EF4-FFF2-40B4-BE49-F238E27FC236}">
                <a16:creationId xmlns:a16="http://schemas.microsoft.com/office/drawing/2014/main" id="{A06959D2-1B43-D81E-F491-FC241735331A}"/>
              </a:ext>
            </a:extLst>
          </p:cNvPr>
          <p:cNvPicPr>
            <a:picLocks noChangeAspect="1"/>
          </p:cNvPicPr>
          <p:nvPr/>
        </p:nvPicPr>
        <p:blipFill>
          <a:blip r:embed="rId3"/>
          <a:stretch>
            <a:fillRect/>
          </a:stretch>
        </p:blipFill>
        <p:spPr>
          <a:xfrm>
            <a:off x="1062842" y="1061243"/>
            <a:ext cx="10105900" cy="4735515"/>
          </a:xfrm>
          <a:prstGeom prst="rect">
            <a:avLst/>
          </a:prstGeom>
        </p:spPr>
      </p:pic>
    </p:spTree>
    <p:extLst>
      <p:ext uri="{BB962C8B-B14F-4D97-AF65-F5344CB8AC3E}">
        <p14:creationId xmlns:p14="http://schemas.microsoft.com/office/powerpoint/2010/main" val="65697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98"/>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84D9D11-E0C0-692C-9EDC-39BAAAEA955B}"/>
              </a:ext>
            </a:extLst>
          </p:cNvPr>
          <p:cNvPicPr>
            <a:picLocks noChangeAspect="1"/>
          </p:cNvPicPr>
          <p:nvPr/>
        </p:nvPicPr>
        <p:blipFill rotWithShape="1">
          <a:blip r:embed="rId2"/>
          <a:srcRect t="10266" b="10162"/>
          <a:stretch/>
        </p:blipFill>
        <p:spPr>
          <a:xfrm>
            <a:off x="20" y="-5798"/>
            <a:ext cx="12191980" cy="6863798"/>
          </a:xfrm>
          <a:prstGeom prst="rect">
            <a:avLst/>
          </a:prstGeom>
        </p:spPr>
      </p:pic>
      <p:sp>
        <p:nvSpPr>
          <p:cNvPr id="23" name="Rectangle 10">
            <a:extLst>
              <a:ext uri="{FF2B5EF4-FFF2-40B4-BE49-F238E27FC236}">
                <a16:creationId xmlns:a16="http://schemas.microsoft.com/office/drawing/2014/main" id="{EA7FD6EC-4D99-4AB0-9AC8-CFBD9D47C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1" y="723900"/>
            <a:ext cx="10744199" cy="5398604"/>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08D45-9E97-37D6-0B59-60B876528B93}"/>
              </a:ext>
            </a:extLst>
          </p:cNvPr>
          <p:cNvSpPr>
            <a:spLocks noGrp="1"/>
          </p:cNvSpPr>
          <p:nvPr>
            <p:ph type="title"/>
          </p:nvPr>
        </p:nvSpPr>
        <p:spPr>
          <a:xfrm>
            <a:off x="1857829" y="1074057"/>
            <a:ext cx="8476343" cy="1033077"/>
          </a:xfrm>
        </p:spPr>
        <p:txBody>
          <a:bodyPr anchor="b">
            <a:normAutofit fontScale="90000"/>
          </a:bodyPr>
          <a:lstStyle/>
          <a:p>
            <a:pPr algn="ctr"/>
            <a:r>
              <a:rPr lang="en-US" i="1" dirty="0"/>
              <a:t>Motivation</a:t>
            </a:r>
            <a:br>
              <a:rPr lang="en-US" i="1" dirty="0"/>
            </a:br>
            <a:endParaRPr lang="en-US" i="1" dirty="0"/>
          </a:p>
        </p:txBody>
      </p:sp>
      <p:sp>
        <p:nvSpPr>
          <p:cNvPr id="3" name="Content Placeholder 2">
            <a:extLst>
              <a:ext uri="{FF2B5EF4-FFF2-40B4-BE49-F238E27FC236}">
                <a16:creationId xmlns:a16="http://schemas.microsoft.com/office/drawing/2014/main" id="{6C243BFD-C7BD-EEB7-43B7-58BA18AC8D06}"/>
              </a:ext>
            </a:extLst>
          </p:cNvPr>
          <p:cNvSpPr>
            <a:spLocks noGrp="1"/>
          </p:cNvSpPr>
          <p:nvPr>
            <p:ph idx="1"/>
          </p:nvPr>
        </p:nvSpPr>
        <p:spPr>
          <a:xfrm>
            <a:off x="1056854" y="1592307"/>
            <a:ext cx="10203553" cy="3199265"/>
          </a:xfrm>
        </p:spPr>
        <p:txBody>
          <a:bodyPr vert="horz" lIns="91440" tIns="45720" rIns="91440" bIns="45720" rtlCol="0" anchor="t">
            <a:noAutofit/>
          </a:bodyPr>
          <a:lstStyle/>
          <a:p>
            <a:pPr marL="342900" indent="-342900">
              <a:lnSpc>
                <a:spcPct val="100000"/>
              </a:lnSpc>
              <a:buFont typeface="Arial"/>
              <a:buChar char="•"/>
            </a:pPr>
            <a:r>
              <a:rPr lang="en-US" sz="2200" dirty="0">
                <a:ea typeface="+mn-lt"/>
                <a:cs typeface="+mn-lt"/>
              </a:rPr>
              <a:t>Recently the time has been difficult for all of us and every second person around is suffering from one or the other disease, that’s why we tried to bring everything under one platform.</a:t>
            </a:r>
            <a:endParaRPr lang="en-US" dirty="0"/>
          </a:p>
          <a:p>
            <a:pPr marL="342900" indent="-342900">
              <a:lnSpc>
                <a:spcPct val="100000"/>
              </a:lnSpc>
              <a:buFont typeface="Arial"/>
              <a:buChar char="•"/>
            </a:pPr>
            <a:r>
              <a:rPr lang="en-US" sz="2200" dirty="0">
                <a:ea typeface="+mn-lt"/>
                <a:cs typeface="+mn-lt"/>
              </a:rPr>
              <a:t>The main advantage of this project is that we can get the test results immediately at our home with a just few clicks.</a:t>
            </a:r>
            <a:endParaRPr lang="en-US"/>
          </a:p>
          <a:p>
            <a:pPr marL="342900" indent="-342900">
              <a:lnSpc>
                <a:spcPct val="100000"/>
              </a:lnSpc>
              <a:buFont typeface="Arial"/>
              <a:buChar char="•"/>
            </a:pPr>
            <a:r>
              <a:rPr lang="en-US" sz="2200" dirty="0">
                <a:ea typeface="+mn-lt"/>
                <a:cs typeface="+mn-lt"/>
              </a:rPr>
              <a:t>The future is all about AI so here we present our idea of bringing 7 disease detections under one roof using the power of AI.</a:t>
            </a:r>
            <a:endParaRPr lang="en-US" sz="2200" dirty="0"/>
          </a:p>
          <a:p>
            <a:pPr>
              <a:lnSpc>
                <a:spcPct val="100000"/>
              </a:lnSpc>
            </a:pPr>
            <a:endParaRPr lang="en-US" sz="2200" dirty="0"/>
          </a:p>
          <a:p>
            <a:pPr marL="171450" indent="-171450">
              <a:lnSpc>
                <a:spcPct val="100000"/>
              </a:lnSpc>
              <a:buFont typeface="Arial"/>
              <a:buChar char="•"/>
            </a:pPr>
            <a:endParaRPr lang="en-US" sz="1100"/>
          </a:p>
        </p:txBody>
      </p:sp>
      <p:grpSp>
        <p:nvGrpSpPr>
          <p:cNvPr id="24"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357309"/>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442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6" name="Picture 16">
            <a:extLst>
              <a:ext uri="{FF2B5EF4-FFF2-40B4-BE49-F238E27FC236}">
                <a16:creationId xmlns:a16="http://schemas.microsoft.com/office/drawing/2014/main" id="{2F287BED-7A07-EAF5-E042-A43D87569099}"/>
              </a:ext>
            </a:extLst>
          </p:cNvPr>
          <p:cNvPicPr>
            <a:picLocks noChangeAspect="1"/>
          </p:cNvPicPr>
          <p:nvPr/>
        </p:nvPicPr>
        <p:blipFill>
          <a:blip r:embed="rId3"/>
          <a:stretch>
            <a:fillRect/>
          </a:stretch>
        </p:blipFill>
        <p:spPr>
          <a:xfrm>
            <a:off x="1023258" y="1001866"/>
            <a:ext cx="10185069" cy="4864165"/>
          </a:xfrm>
          <a:prstGeom prst="rect">
            <a:avLst/>
          </a:prstGeom>
        </p:spPr>
      </p:pic>
    </p:spTree>
    <p:extLst>
      <p:ext uri="{BB962C8B-B14F-4D97-AF65-F5344CB8AC3E}">
        <p14:creationId xmlns:p14="http://schemas.microsoft.com/office/powerpoint/2010/main" val="176472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t="-8000" b="-8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3" name="Picture 13">
            <a:extLst>
              <a:ext uri="{FF2B5EF4-FFF2-40B4-BE49-F238E27FC236}">
                <a16:creationId xmlns:a16="http://schemas.microsoft.com/office/drawing/2014/main" id="{80B1B5A3-97DE-1FA6-651B-D1351F83D5F1}"/>
              </a:ext>
            </a:extLst>
          </p:cNvPr>
          <p:cNvPicPr>
            <a:picLocks noChangeAspect="1"/>
          </p:cNvPicPr>
          <p:nvPr/>
        </p:nvPicPr>
        <p:blipFill>
          <a:blip r:embed="rId3"/>
          <a:stretch>
            <a:fillRect/>
          </a:stretch>
        </p:blipFill>
        <p:spPr>
          <a:xfrm>
            <a:off x="1062842" y="1052418"/>
            <a:ext cx="10115796" cy="4743268"/>
          </a:xfrm>
          <a:prstGeom prst="rect">
            <a:avLst/>
          </a:prstGeom>
        </p:spPr>
      </p:pic>
    </p:spTree>
    <p:extLst>
      <p:ext uri="{BB962C8B-B14F-4D97-AF65-F5344CB8AC3E}">
        <p14:creationId xmlns:p14="http://schemas.microsoft.com/office/powerpoint/2010/main" val="698189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4" name="Picture 14">
            <a:extLst>
              <a:ext uri="{FF2B5EF4-FFF2-40B4-BE49-F238E27FC236}">
                <a16:creationId xmlns:a16="http://schemas.microsoft.com/office/drawing/2014/main" id="{48D9C5E9-ADD5-71C1-9719-E17EE74353C4}"/>
              </a:ext>
            </a:extLst>
          </p:cNvPr>
          <p:cNvPicPr>
            <a:picLocks noChangeAspect="1"/>
          </p:cNvPicPr>
          <p:nvPr/>
        </p:nvPicPr>
        <p:blipFill>
          <a:blip r:embed="rId3"/>
          <a:stretch>
            <a:fillRect/>
          </a:stretch>
        </p:blipFill>
        <p:spPr>
          <a:xfrm>
            <a:off x="1023258" y="1002937"/>
            <a:ext cx="10135588" cy="4832334"/>
          </a:xfrm>
          <a:prstGeom prst="rect">
            <a:avLst/>
          </a:prstGeom>
        </p:spPr>
      </p:pic>
    </p:spTree>
    <p:extLst>
      <p:ext uri="{BB962C8B-B14F-4D97-AF65-F5344CB8AC3E}">
        <p14:creationId xmlns:p14="http://schemas.microsoft.com/office/powerpoint/2010/main" val="1967393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34" name="Freeform: Shape 22">
            <a:extLst>
              <a:ext uri="{FF2B5EF4-FFF2-40B4-BE49-F238E27FC236}">
                <a16:creationId xmlns:a16="http://schemas.microsoft.com/office/drawing/2014/main" id="{9EB54D17-3792-403D-9127-495845021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4">
            <a:extLst>
              <a:ext uri="{FF2B5EF4-FFF2-40B4-BE49-F238E27FC236}">
                <a16:creationId xmlns:a16="http://schemas.microsoft.com/office/drawing/2014/main" id="{42D289C9-2D91-4EB6-8AB1-4A6B9ADDE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26">
            <a:extLst>
              <a:ext uri="{FF2B5EF4-FFF2-40B4-BE49-F238E27FC236}">
                <a16:creationId xmlns:a16="http://schemas.microsoft.com/office/drawing/2014/main" id="{0578D0A2-E445-42AA-B46D-18B97DD45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custGeom>
            <a:avLst/>
            <a:gdLst>
              <a:gd name="connsiteX0" fmla="*/ 1028700 w 12192000"/>
              <a:gd name="connsiteY0" fmla="*/ 1028700 h 6858000"/>
              <a:gd name="connsiteX1" fmla="*/ 1028700 w 12192000"/>
              <a:gd name="connsiteY1" fmla="*/ 5829300 h 6858000"/>
              <a:gd name="connsiteX2" fmla="*/ 11163300 w 12192000"/>
              <a:gd name="connsiteY2" fmla="*/ 5829300 h 6858000"/>
              <a:gd name="connsiteX3" fmla="*/ 11163300 w 12192000"/>
              <a:gd name="connsiteY3" fmla="*/ 10287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28700" y="1028700"/>
                </a:moveTo>
                <a:lnTo>
                  <a:pt x="1028700" y="5829300"/>
                </a:lnTo>
                <a:lnTo>
                  <a:pt x="11163300" y="5829300"/>
                </a:lnTo>
                <a:lnTo>
                  <a:pt x="11163300" y="1028700"/>
                </a:lnTo>
                <a:close/>
                <a:moveTo>
                  <a:pt x="0" y="0"/>
                </a:moveTo>
                <a:lnTo>
                  <a:pt x="12192000" y="0"/>
                </a:lnTo>
                <a:lnTo>
                  <a:pt x="12192000" y="6858000"/>
                </a:lnTo>
                <a:lnTo>
                  <a:pt x="0" y="6858000"/>
                </a:lnTo>
                <a:close/>
              </a:path>
            </a:pathLst>
          </a:custGeom>
          <a:solidFill>
            <a:schemeClr val="bg2">
              <a:alpha val="61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4910C5-925B-6201-CF9E-34DDCA8E5D38}"/>
              </a:ext>
            </a:extLst>
          </p:cNvPr>
          <p:cNvSpPr txBox="1"/>
          <p:nvPr/>
        </p:nvSpPr>
        <p:spPr>
          <a:xfrm>
            <a:off x="8911746" y="1054274"/>
            <a:ext cx="36151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endParaRPr lang="en-US">
              <a:cs typeface="Segoe UI"/>
            </a:endParaRPr>
          </a:p>
        </p:txBody>
      </p:sp>
      <p:pic>
        <p:nvPicPr>
          <p:cNvPr id="14" name="Picture 14">
            <a:extLst>
              <a:ext uri="{FF2B5EF4-FFF2-40B4-BE49-F238E27FC236}">
                <a16:creationId xmlns:a16="http://schemas.microsoft.com/office/drawing/2014/main" id="{9AEE3E7A-6076-E1E2-979C-9705C6B55F28}"/>
              </a:ext>
            </a:extLst>
          </p:cNvPr>
          <p:cNvPicPr>
            <a:picLocks noChangeAspect="1"/>
          </p:cNvPicPr>
          <p:nvPr/>
        </p:nvPicPr>
        <p:blipFill>
          <a:blip r:embed="rId3"/>
          <a:stretch>
            <a:fillRect/>
          </a:stretch>
        </p:blipFill>
        <p:spPr>
          <a:xfrm>
            <a:off x="1013362" y="1004009"/>
            <a:ext cx="10135587" cy="4840087"/>
          </a:xfrm>
          <a:prstGeom prst="rect">
            <a:avLst/>
          </a:prstGeom>
        </p:spPr>
      </p:pic>
    </p:spTree>
    <p:extLst>
      <p:ext uri="{BB962C8B-B14F-4D97-AF65-F5344CB8AC3E}">
        <p14:creationId xmlns:p14="http://schemas.microsoft.com/office/powerpoint/2010/main" val="3588209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6">
            <a:extLst>
              <a:ext uri="{FF2B5EF4-FFF2-40B4-BE49-F238E27FC236}">
                <a16:creationId xmlns:a16="http://schemas.microsoft.com/office/drawing/2014/main" id="{358860B5-4C8B-4A85-9C61-6C38237AA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8">
            <a:extLst>
              <a:ext uri="{FF2B5EF4-FFF2-40B4-BE49-F238E27FC236}">
                <a16:creationId xmlns:a16="http://schemas.microsoft.com/office/drawing/2014/main" id="{8C88D8DB-F336-4940-A141-657B45C9F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2B18191A-9279-8CB9-631D-B783A80BB9E0}"/>
              </a:ext>
            </a:extLst>
          </p:cNvPr>
          <p:cNvPicPr>
            <a:picLocks noChangeAspect="1"/>
          </p:cNvPicPr>
          <p:nvPr/>
        </p:nvPicPr>
        <p:blipFill rotWithShape="1">
          <a:blip r:embed="rId2">
            <a:alphaModFix amt="41000"/>
          </a:blip>
          <a:srcRect/>
          <a:stretch/>
        </p:blipFill>
        <p:spPr>
          <a:xfrm>
            <a:off x="20" y="10"/>
            <a:ext cx="12191979" cy="6869638"/>
          </a:xfrm>
          <a:prstGeom prst="rect">
            <a:avLst/>
          </a:prstGeom>
        </p:spPr>
      </p:pic>
      <p:sp>
        <p:nvSpPr>
          <p:cNvPr id="31" name="Rectangle 5">
            <a:extLst>
              <a:ext uri="{FF2B5EF4-FFF2-40B4-BE49-F238E27FC236}">
                <a16:creationId xmlns:a16="http://schemas.microsoft.com/office/drawing/2014/main" id="{59F0F49B-3281-41C6-B073-D004251511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1" y="1028406"/>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6137A1-39A5-974C-AA1F-375E505362AC}"/>
              </a:ext>
            </a:extLst>
          </p:cNvPr>
          <p:cNvSpPr>
            <a:spLocks noGrp="1"/>
          </p:cNvSpPr>
          <p:nvPr>
            <p:ph type="title"/>
          </p:nvPr>
        </p:nvSpPr>
        <p:spPr>
          <a:xfrm>
            <a:off x="1424940" y="1700294"/>
            <a:ext cx="3246119" cy="2608006"/>
          </a:xfrm>
        </p:spPr>
        <p:txBody>
          <a:bodyPr anchor="ctr">
            <a:normAutofit/>
          </a:bodyPr>
          <a:lstStyle/>
          <a:p>
            <a:pPr algn="ctr"/>
            <a:r>
              <a:rPr lang="en-US"/>
              <a:t>Applications</a:t>
            </a:r>
          </a:p>
        </p:txBody>
      </p:sp>
      <p:sp>
        <p:nvSpPr>
          <p:cNvPr id="6" name="Content Placeholder 5">
            <a:extLst>
              <a:ext uri="{FF2B5EF4-FFF2-40B4-BE49-F238E27FC236}">
                <a16:creationId xmlns:a16="http://schemas.microsoft.com/office/drawing/2014/main" id="{E21CC05A-A0E5-47ED-BF49-1529D363F194}"/>
              </a:ext>
            </a:extLst>
          </p:cNvPr>
          <p:cNvSpPr>
            <a:spLocks noGrp="1"/>
          </p:cNvSpPr>
          <p:nvPr>
            <p:ph idx="1"/>
          </p:nvPr>
        </p:nvSpPr>
        <p:spPr>
          <a:xfrm>
            <a:off x="6585933" y="1453613"/>
            <a:ext cx="4452968" cy="4800600"/>
          </a:xfrm>
          <a:effectLst>
            <a:outerShdw blurRad="50800" dist="12700" dir="2700000" algn="tl" rotWithShape="0">
              <a:prstClr val="black">
                <a:alpha val="40000"/>
              </a:prstClr>
            </a:outerShdw>
          </a:effectLst>
        </p:spPr>
        <p:txBody>
          <a:bodyPr vert="horz" lIns="91440" tIns="45720" rIns="91440" bIns="45720" rtlCol="0" anchor="ctr">
            <a:normAutofit/>
          </a:bodyPr>
          <a:lstStyle/>
          <a:p>
            <a:pPr marL="342900" indent="-342900" algn="ctr">
              <a:lnSpc>
                <a:spcPct val="100000"/>
              </a:lnSpc>
              <a:buFont typeface="Arial"/>
              <a:buChar char="•"/>
            </a:pPr>
            <a:r>
              <a:rPr lang="en-US">
                <a:solidFill>
                  <a:schemeClr val="bg1"/>
                </a:solidFill>
              </a:rPr>
              <a:t>Disease detection is one field where intervention of human experts is required ,through HealthRoof this process is simplified.</a:t>
            </a:r>
          </a:p>
          <a:p>
            <a:pPr marL="342900" indent="-342900" algn="ctr">
              <a:lnSpc>
                <a:spcPct val="100000"/>
              </a:lnSpc>
              <a:buFont typeface="Arial"/>
              <a:buChar char="•"/>
            </a:pPr>
            <a:r>
              <a:rPr lang="en-US">
                <a:solidFill>
                  <a:schemeClr val="bg1"/>
                </a:solidFill>
                <a:ea typeface="+mn-lt"/>
                <a:cs typeface="+mn-lt"/>
              </a:rPr>
              <a:t>Adding more disease detections which can be detected using X-ray scans or just by inputting simple numbers will be more effective</a:t>
            </a:r>
            <a:endParaRPr lang="en-US">
              <a:solidFill>
                <a:schemeClr val="bg1"/>
              </a:solidFill>
            </a:endParaRPr>
          </a:p>
          <a:p>
            <a:pPr marL="342900" indent="-342900" algn="ctr">
              <a:lnSpc>
                <a:spcPct val="100000"/>
              </a:lnSpc>
              <a:buFont typeface="Arial"/>
              <a:buChar char="•"/>
            </a:pPr>
            <a:r>
              <a:rPr lang="en-US">
                <a:solidFill>
                  <a:schemeClr val="bg1"/>
                </a:solidFill>
                <a:ea typeface="+mn-lt"/>
                <a:cs typeface="+mn-lt"/>
              </a:rPr>
              <a:t>We can add more various features like if a person is found positive then precautions can be displayed</a:t>
            </a:r>
            <a:endParaRPr lang="en-US">
              <a:solidFill>
                <a:schemeClr val="bg1"/>
              </a:solidFill>
            </a:endParaRPr>
          </a:p>
          <a:p>
            <a:pPr marL="342900" indent="-342900" algn="ctr">
              <a:lnSpc>
                <a:spcPct val="100000"/>
              </a:lnSpc>
              <a:buFont typeface="Arial"/>
              <a:buChar char="•"/>
            </a:pPr>
            <a:r>
              <a:rPr lang="en-US">
                <a:solidFill>
                  <a:schemeClr val="bg1"/>
                </a:solidFill>
              </a:rPr>
              <a:t>Even can be modified by providing a feature to book online appointments based on severity level.</a:t>
            </a:r>
          </a:p>
          <a:p>
            <a:pPr marL="342900" indent="-342900" algn="ctr">
              <a:lnSpc>
                <a:spcPct val="100000"/>
              </a:lnSpc>
              <a:buFont typeface="Arial"/>
              <a:buChar char="•"/>
            </a:pPr>
            <a:endParaRPr lang="en-US">
              <a:solidFill>
                <a:schemeClr val="bg1"/>
              </a:solidFill>
            </a:endParaRPr>
          </a:p>
          <a:p>
            <a:pPr marL="342900" indent="-342900" algn="ctr">
              <a:lnSpc>
                <a:spcPct val="100000"/>
              </a:lnSpc>
              <a:buFont typeface="Arial"/>
              <a:buChar char="•"/>
            </a:pPr>
            <a:endParaRPr lang="en-US">
              <a:solidFill>
                <a:schemeClr val="bg1"/>
              </a:solidFill>
            </a:endParaRPr>
          </a:p>
        </p:txBody>
      </p:sp>
      <p:grpSp>
        <p:nvGrpSpPr>
          <p:cNvPr id="42" name="Group 32">
            <a:extLst>
              <a:ext uri="{FF2B5EF4-FFF2-40B4-BE49-F238E27FC236}">
                <a16:creationId xmlns:a16="http://schemas.microsoft.com/office/drawing/2014/main" id="{BD2492B2-B8B7-4A51-ABA9-EB4480F77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9" y="4550150"/>
            <a:ext cx="867485" cy="115439"/>
            <a:chOff x="8910933" y="1861308"/>
            <a:chExt cx="867485" cy="115439"/>
          </a:xfrm>
        </p:grpSpPr>
        <p:sp>
          <p:nvSpPr>
            <p:cNvPr id="43" name="Rectangle 33">
              <a:extLst>
                <a:ext uri="{FF2B5EF4-FFF2-40B4-BE49-F238E27FC236}">
                  <a16:creationId xmlns:a16="http://schemas.microsoft.com/office/drawing/2014/main" id="{EE25C357-E66E-42A1-A409-1235486B5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34">
              <a:extLst>
                <a:ext uri="{FF2B5EF4-FFF2-40B4-BE49-F238E27FC236}">
                  <a16:creationId xmlns:a16="http://schemas.microsoft.com/office/drawing/2014/main" id="{46318FBB-DA09-4FF6-B480-C513819F1B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7E98EC-5AA4-4A5A-9F6D-20968E3A5E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39" name="Rectangle 38">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0" name="Straight Connector 39">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4969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F386E6F-E454-D6FF-5354-E95AB6684DF0}"/>
              </a:ext>
            </a:extLst>
          </p:cNvPr>
          <p:cNvPicPr>
            <a:picLocks noChangeAspect="1"/>
          </p:cNvPicPr>
          <p:nvPr/>
        </p:nvPicPr>
        <p:blipFill rotWithShape="1">
          <a:blip r:embed="rId2">
            <a:alphaModFix amt="40000"/>
          </a:blip>
          <a:srcRect l="170" r="1"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992D0DDE-D486-5E21-80FC-53C468365873}"/>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b="1">
                <a:solidFill>
                  <a:schemeClr val="tx1"/>
                </a:solidFill>
              </a:rPr>
              <a:t>CONCLUSION</a:t>
            </a:r>
          </a:p>
        </p:txBody>
      </p:sp>
      <p:sp>
        <p:nvSpPr>
          <p:cNvPr id="3" name="Content Placeholder 2">
            <a:extLst>
              <a:ext uri="{FF2B5EF4-FFF2-40B4-BE49-F238E27FC236}">
                <a16:creationId xmlns:a16="http://schemas.microsoft.com/office/drawing/2014/main" id="{B7715790-C566-01C1-496C-00B5DFDD413C}"/>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vert="horz" lIns="91440" tIns="45720" rIns="91440" bIns="45720" rtlCol="0">
            <a:normAutofit/>
          </a:bodyPr>
          <a:lstStyle/>
          <a:p>
            <a:pPr algn="ctr">
              <a:lnSpc>
                <a:spcPct val="100000"/>
              </a:lnSpc>
            </a:pPr>
            <a:r>
              <a:rPr lang="en-US" sz="1700">
                <a:solidFill>
                  <a:schemeClr val="tx1"/>
                </a:solidFill>
                <a:ea typeface="+mn-lt"/>
                <a:cs typeface="+mn-lt"/>
              </a:rPr>
              <a:t>Artificial intelligence (AI) is gradually changing medical practice. With recent progress in digitized data acquisition, machine learning and computing infrastructure, AI applications are expanding into areas that were previously thought to be only the province of human experts.Recent breakthroughs in AI technologies and their biomedical applications, identify the challenges for further progress in medical AI systems, and summarize the economic, legal and social implications of AI in healthcare. </a:t>
            </a:r>
          </a:p>
          <a:p>
            <a:pPr algn="ctr">
              <a:lnSpc>
                <a:spcPct val="100000"/>
              </a:lnSpc>
            </a:pPr>
            <a:r>
              <a:rPr lang="en-US" sz="1700">
                <a:solidFill>
                  <a:schemeClr val="tx1"/>
                </a:solidFill>
              </a:rPr>
              <a:t>Through this we bring all disease detection under one roof and makes disease detection one click away.</a:t>
            </a:r>
          </a:p>
          <a:p>
            <a:pPr algn="ctr">
              <a:lnSpc>
                <a:spcPct val="100000"/>
              </a:lnSpc>
            </a:pPr>
            <a:r>
              <a:rPr lang="en-US" sz="1700" b="1">
                <a:solidFill>
                  <a:schemeClr val="tx1"/>
                </a:solidFill>
              </a:rPr>
              <a:t>HEALTH ROOF ….</a:t>
            </a:r>
          </a:p>
          <a:p>
            <a:pPr algn="ctr">
              <a:lnSpc>
                <a:spcPct val="100000"/>
              </a:lnSpc>
            </a:pPr>
            <a:r>
              <a:rPr lang="en-US" sz="1700" b="1">
                <a:solidFill>
                  <a:schemeClr val="tx1"/>
                </a:solidFill>
              </a:rPr>
              <a:t>ALL IN ONE SOLUTION</a:t>
            </a: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221717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2">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4">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6" name="Rectangle 35">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7" name="Rectangle 39">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ABE2C23-5CFB-D711-A017-398060F7A82F}"/>
              </a:ext>
            </a:extLst>
          </p:cNvPr>
          <p:cNvPicPr>
            <a:picLocks noGrp="1" noChangeAspect="1"/>
          </p:cNvPicPr>
          <p:nvPr>
            <p:ph idx="1"/>
          </p:nvPr>
        </p:nvPicPr>
        <p:blipFill rotWithShape="1">
          <a:blip r:embed="rId2">
            <a:alphaModFix/>
          </a:blip>
          <a:srcRect t="4070" b="11661"/>
          <a:stretch/>
        </p:blipFill>
        <p:spPr>
          <a:xfrm>
            <a:off x="-1" y="10"/>
            <a:ext cx="12192000" cy="6857989"/>
          </a:xfrm>
          <a:prstGeom prst="rect">
            <a:avLst/>
          </a:prstGeom>
        </p:spPr>
      </p:pic>
      <p:sp>
        <p:nvSpPr>
          <p:cNvPr id="58" name="Rectangle 41">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99981"/>
            <a:ext cx="12191999" cy="4958018"/>
          </a:xfrm>
          <a:prstGeom prst="rect">
            <a:avLst/>
          </a:prstGeom>
          <a:gradFill flip="none" rotWithShape="1">
            <a:gsLst>
              <a:gs pos="0">
                <a:srgbClr val="000000">
                  <a:alpha val="0"/>
                </a:srgbClr>
              </a:gs>
              <a:gs pos="49000">
                <a:srgbClr val="000000">
                  <a:alpha val="50000"/>
                </a:srgbClr>
              </a:gs>
              <a:gs pos="87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87534-89F0-D927-9171-3369AB6CF315}"/>
              </a:ext>
            </a:extLst>
          </p:cNvPr>
          <p:cNvSpPr>
            <a:spLocks noGrp="1"/>
          </p:cNvSpPr>
          <p:nvPr>
            <p:ph type="title"/>
          </p:nvPr>
        </p:nvSpPr>
        <p:spPr>
          <a:xfrm>
            <a:off x="2455401" y="3191319"/>
            <a:ext cx="7272408" cy="1752537"/>
          </a:xfrm>
        </p:spPr>
        <p:txBody>
          <a:bodyPr vert="horz" lIns="91440" tIns="45720" rIns="91440" bIns="45720" rtlCol="0" anchor="b">
            <a:normAutofit/>
          </a:bodyPr>
          <a:lstStyle/>
          <a:p>
            <a:pPr algn="ctr"/>
            <a:r>
              <a:rPr lang="en-US" sz="2800" b="1" kern="1200" cap="all" spc="390" baseline="0">
                <a:solidFill>
                  <a:srgbClr val="FFFFFF"/>
                </a:solidFill>
                <a:highlight>
                  <a:srgbClr val="000080"/>
                </a:highlight>
                <a:latin typeface="+mj-lt"/>
                <a:ea typeface="+mj-ea"/>
                <a:cs typeface="+mj-cs"/>
              </a:rPr>
              <a:t>THANK YOU</a:t>
            </a:r>
          </a:p>
        </p:txBody>
      </p:sp>
    </p:spTree>
    <p:extLst>
      <p:ext uri="{BB962C8B-B14F-4D97-AF65-F5344CB8AC3E}">
        <p14:creationId xmlns:p14="http://schemas.microsoft.com/office/powerpoint/2010/main" val="4161582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FB72026-B0D3-A151-ECC0-B4D7523D6062}"/>
              </a:ext>
            </a:extLst>
          </p:cNvPr>
          <p:cNvPicPr>
            <a:picLocks noChangeAspect="1"/>
          </p:cNvPicPr>
          <p:nvPr/>
        </p:nvPicPr>
        <p:blipFill rotWithShape="1">
          <a:blip r:embed="rId2">
            <a:alphaModFix amt="40000"/>
          </a:blip>
          <a:srcRect r="170" b="1"/>
          <a:stretch/>
        </p:blipFill>
        <p:spPr>
          <a:xfrm>
            <a:off x="52212" y="41764"/>
            <a:ext cx="12191979" cy="6869638"/>
          </a:xfrm>
          <a:prstGeom prst="rect">
            <a:avLst/>
          </a:prstGeom>
        </p:spPr>
      </p:pic>
      <p:sp>
        <p:nvSpPr>
          <p:cNvPr id="2" name="Title 1">
            <a:extLst>
              <a:ext uri="{FF2B5EF4-FFF2-40B4-BE49-F238E27FC236}">
                <a16:creationId xmlns:a16="http://schemas.microsoft.com/office/drawing/2014/main" id="{2A9DA5CA-3AE5-3508-E9CE-BD22586612E8}"/>
              </a:ext>
            </a:extLst>
          </p:cNvPr>
          <p:cNvSpPr>
            <a:spLocks noGrp="1"/>
          </p:cNvSpPr>
          <p:nvPr>
            <p:ph type="title"/>
          </p:nvPr>
        </p:nvSpPr>
        <p:spPr>
          <a:xfrm>
            <a:off x="1736785" y="504695"/>
            <a:ext cx="8718430" cy="1288489"/>
          </a:xfrm>
          <a:effectLst>
            <a:outerShdw blurRad="50800" dist="12700" dir="2700000" algn="tl" rotWithShape="0">
              <a:prstClr val="black">
                <a:alpha val="40000"/>
              </a:prstClr>
            </a:outerShdw>
          </a:effectLst>
        </p:spPr>
        <p:txBody>
          <a:bodyPr>
            <a:normAutofit/>
          </a:bodyPr>
          <a:lstStyle/>
          <a:p>
            <a:pPr algn="ctr"/>
            <a:r>
              <a:rPr lang="en-US" sz="3600" b="1">
                <a:solidFill>
                  <a:schemeClr val="tx1"/>
                </a:solidFill>
              </a:rPr>
              <a:t>Objective</a:t>
            </a:r>
          </a:p>
        </p:txBody>
      </p:sp>
      <p:sp>
        <p:nvSpPr>
          <p:cNvPr id="3" name="Content Placeholder 2">
            <a:extLst>
              <a:ext uri="{FF2B5EF4-FFF2-40B4-BE49-F238E27FC236}">
                <a16:creationId xmlns:a16="http://schemas.microsoft.com/office/drawing/2014/main" id="{E7107F1D-66F3-5AAE-7ACC-5F1827B4BF1E}"/>
              </a:ext>
            </a:extLst>
          </p:cNvPr>
          <p:cNvSpPr>
            <a:spLocks noGrp="1"/>
          </p:cNvSpPr>
          <p:nvPr>
            <p:ph idx="1"/>
          </p:nvPr>
        </p:nvSpPr>
        <p:spPr>
          <a:xfrm>
            <a:off x="927442" y="2161903"/>
            <a:ext cx="10483688" cy="3615999"/>
          </a:xfrm>
          <a:effectLst>
            <a:outerShdw blurRad="50800" dist="12700" dir="2700000" algn="tl" rotWithShape="0">
              <a:prstClr val="black">
                <a:alpha val="40000"/>
              </a:prstClr>
            </a:outerShdw>
          </a:effectLst>
        </p:spPr>
        <p:txBody>
          <a:bodyPr vert="horz" lIns="91440" tIns="45720" rIns="91440" bIns="45720" rtlCol="0" anchor="t">
            <a:normAutofit/>
          </a:bodyPr>
          <a:lstStyle/>
          <a:p>
            <a:pPr marL="342900" indent="-342900">
              <a:lnSpc>
                <a:spcPct val="100000"/>
              </a:lnSpc>
              <a:buFont typeface="Arial"/>
              <a:buChar char="•"/>
            </a:pPr>
            <a:r>
              <a:rPr lang="en-US" dirty="0">
                <a:solidFill>
                  <a:schemeClr val="tx1"/>
                </a:solidFill>
              </a:rPr>
              <a:t>Integration of Artificial Intelligence with medical field </a:t>
            </a:r>
            <a:endParaRPr lang="en-US">
              <a:solidFill>
                <a:schemeClr val="tx1"/>
              </a:solidFill>
            </a:endParaRPr>
          </a:p>
          <a:p>
            <a:pPr marL="342900" indent="-342900">
              <a:lnSpc>
                <a:spcPct val="100000"/>
              </a:lnSpc>
              <a:buFont typeface="Arial"/>
              <a:buChar char="•"/>
            </a:pPr>
            <a:r>
              <a:rPr lang="en-US" dirty="0">
                <a:solidFill>
                  <a:schemeClr val="tx1"/>
                </a:solidFill>
              </a:rPr>
              <a:t>Making disease detection a click away</a:t>
            </a:r>
          </a:p>
          <a:p>
            <a:pPr marL="342900" indent="-342900">
              <a:lnSpc>
                <a:spcPct val="100000"/>
              </a:lnSpc>
              <a:buFont typeface="Arial"/>
              <a:buChar char="•"/>
            </a:pPr>
            <a:r>
              <a:rPr lang="en-US" dirty="0">
                <a:ea typeface="+mn-lt"/>
                <a:cs typeface="+mn-lt"/>
              </a:rPr>
              <a:t>The idea of creating an online platform where we brought together all of these disease detections under the one roof.</a:t>
            </a:r>
            <a:endParaRPr lang="en-US" dirty="0">
              <a:solidFill>
                <a:srgbClr val="FFFFFF"/>
              </a:solidFill>
              <a:ea typeface="+mn-lt"/>
              <a:cs typeface="+mn-lt"/>
            </a:endParaRPr>
          </a:p>
          <a:p>
            <a:pPr marL="342900" indent="-342900">
              <a:lnSpc>
                <a:spcPct val="100000"/>
              </a:lnSpc>
              <a:buFont typeface="Arial"/>
              <a:buChar char="•"/>
            </a:pPr>
            <a:r>
              <a:rPr lang="en-US" dirty="0">
                <a:ea typeface="+mn-lt"/>
                <a:cs typeface="+mn-lt"/>
              </a:rPr>
              <a:t> It contains both simple and advanced type of detection</a:t>
            </a:r>
            <a:endParaRPr lang="en-US">
              <a:solidFill>
                <a:schemeClr val="tx1"/>
              </a:solidFill>
            </a:endParaRPr>
          </a:p>
          <a:p>
            <a:pPr marL="342900" indent="-342900">
              <a:lnSpc>
                <a:spcPct val="100000"/>
              </a:lnSpc>
              <a:buFont typeface="Arial"/>
              <a:buChar char="•"/>
            </a:pPr>
            <a:endParaRPr lang="en-US" dirty="0">
              <a:solidFill>
                <a:schemeClr val="tx1"/>
              </a:solidFill>
            </a:endParaRPr>
          </a:p>
          <a:p>
            <a:pPr marL="342900" indent="-342900">
              <a:lnSpc>
                <a:spcPct val="100000"/>
              </a:lnSpc>
              <a:buFont typeface="Arial"/>
              <a:buChar char="•"/>
            </a:pPr>
            <a:endParaRPr lang="en-US" dirty="0">
              <a:solidFill>
                <a:schemeClr val="tx1"/>
              </a:solidFill>
            </a:endParaRPr>
          </a:p>
        </p:txBody>
      </p:sp>
      <p:grpSp>
        <p:nvGrpSpPr>
          <p:cNvPr id="25" name="Group 13">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5" name="Rectangle 14">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6" name="Straight Connector 15">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4295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4241-FD24-9A85-D0D1-BE59B6DEE5C8}"/>
              </a:ext>
            </a:extLst>
          </p:cNvPr>
          <p:cNvSpPr>
            <a:spLocks noGrp="1"/>
          </p:cNvSpPr>
          <p:nvPr>
            <p:ph type="title"/>
          </p:nvPr>
        </p:nvSpPr>
        <p:spPr/>
        <p:txBody>
          <a:bodyPr/>
          <a:lstStyle/>
          <a:p>
            <a:r>
              <a:rPr lang="en-US" b="1" i="1">
                <a:ea typeface="+mj-lt"/>
                <a:cs typeface="+mj-lt"/>
              </a:rPr>
              <a:t>7 Disease Detections:</a:t>
            </a:r>
            <a:endParaRPr lang="en-US"/>
          </a:p>
          <a:p>
            <a:endParaRPr lang="en-US"/>
          </a:p>
        </p:txBody>
      </p:sp>
      <p:graphicFrame>
        <p:nvGraphicFramePr>
          <p:cNvPr id="12" name="Content Placeholder 2">
            <a:extLst>
              <a:ext uri="{FF2B5EF4-FFF2-40B4-BE49-F238E27FC236}">
                <a16:creationId xmlns:a16="http://schemas.microsoft.com/office/drawing/2014/main" id="{8F91602B-7D1D-A0A6-4F23-A8EF26478747}"/>
              </a:ext>
            </a:extLst>
          </p:cNvPr>
          <p:cNvGraphicFramePr>
            <a:graphicFrameLocks noGrp="1"/>
          </p:cNvGraphicFramePr>
          <p:nvPr>
            <p:ph idx="1"/>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a:extLst>
              <a:ext uri="{FF2B5EF4-FFF2-40B4-BE49-F238E27FC236}">
                <a16:creationId xmlns:a16="http://schemas.microsoft.com/office/drawing/2014/main" id="{8988DB03-E169-77D0-CD88-F191072DE300}"/>
              </a:ext>
            </a:extLst>
          </p:cNvPr>
          <p:cNvPicPr>
            <a:picLocks noChangeAspect="1"/>
          </p:cNvPicPr>
          <p:nvPr/>
        </p:nvPicPr>
        <p:blipFill>
          <a:blip r:embed="rId7"/>
          <a:stretch>
            <a:fillRect/>
          </a:stretch>
        </p:blipFill>
        <p:spPr>
          <a:xfrm>
            <a:off x="3795386" y="1480371"/>
            <a:ext cx="1960324" cy="1287670"/>
          </a:xfrm>
          <a:prstGeom prst="rect">
            <a:avLst/>
          </a:prstGeom>
        </p:spPr>
      </p:pic>
      <p:pic>
        <p:nvPicPr>
          <p:cNvPr id="5" name="Picture 5">
            <a:extLst>
              <a:ext uri="{FF2B5EF4-FFF2-40B4-BE49-F238E27FC236}">
                <a16:creationId xmlns:a16="http://schemas.microsoft.com/office/drawing/2014/main" id="{1190A234-4204-B64C-E2F2-7AEB6EB97D80}"/>
              </a:ext>
            </a:extLst>
          </p:cNvPr>
          <p:cNvPicPr>
            <a:picLocks noChangeAspect="1"/>
          </p:cNvPicPr>
          <p:nvPr/>
        </p:nvPicPr>
        <p:blipFill>
          <a:blip r:embed="rId8"/>
          <a:stretch>
            <a:fillRect/>
          </a:stretch>
        </p:blipFill>
        <p:spPr>
          <a:xfrm>
            <a:off x="8951934" y="1655953"/>
            <a:ext cx="2116899" cy="1207902"/>
          </a:xfrm>
          <a:prstGeom prst="rect">
            <a:avLst/>
          </a:prstGeom>
        </p:spPr>
      </p:pic>
      <p:pic>
        <p:nvPicPr>
          <p:cNvPr id="6" name="Picture 6">
            <a:extLst>
              <a:ext uri="{FF2B5EF4-FFF2-40B4-BE49-F238E27FC236}">
                <a16:creationId xmlns:a16="http://schemas.microsoft.com/office/drawing/2014/main" id="{F6DD95E1-018C-FD8D-2F43-6F5A70CC3405}"/>
              </a:ext>
            </a:extLst>
          </p:cNvPr>
          <p:cNvPicPr>
            <a:picLocks noChangeAspect="1"/>
          </p:cNvPicPr>
          <p:nvPr/>
        </p:nvPicPr>
        <p:blipFill>
          <a:blip r:embed="rId9"/>
          <a:stretch>
            <a:fillRect/>
          </a:stretch>
        </p:blipFill>
        <p:spPr>
          <a:xfrm>
            <a:off x="6436290" y="1502633"/>
            <a:ext cx="1960325" cy="1201392"/>
          </a:xfrm>
          <a:prstGeom prst="rect">
            <a:avLst/>
          </a:prstGeom>
        </p:spPr>
      </p:pic>
      <p:pic>
        <p:nvPicPr>
          <p:cNvPr id="7" name="Picture 7">
            <a:extLst>
              <a:ext uri="{FF2B5EF4-FFF2-40B4-BE49-F238E27FC236}">
                <a16:creationId xmlns:a16="http://schemas.microsoft.com/office/drawing/2014/main" id="{0D78CD5F-0FE3-6083-B4C2-5A9E93D63BF1}"/>
              </a:ext>
            </a:extLst>
          </p:cNvPr>
          <p:cNvPicPr>
            <a:picLocks noChangeAspect="1"/>
          </p:cNvPicPr>
          <p:nvPr/>
        </p:nvPicPr>
        <p:blipFill>
          <a:blip r:embed="rId10"/>
          <a:stretch>
            <a:fillRect/>
          </a:stretch>
        </p:blipFill>
        <p:spPr>
          <a:xfrm>
            <a:off x="1175359" y="1507059"/>
            <a:ext cx="2064707" cy="1192541"/>
          </a:xfrm>
          <a:prstGeom prst="rect">
            <a:avLst/>
          </a:prstGeom>
        </p:spPr>
      </p:pic>
      <p:pic>
        <p:nvPicPr>
          <p:cNvPr id="8" name="Picture 8">
            <a:extLst>
              <a:ext uri="{FF2B5EF4-FFF2-40B4-BE49-F238E27FC236}">
                <a16:creationId xmlns:a16="http://schemas.microsoft.com/office/drawing/2014/main" id="{99713642-878E-3469-EBAB-7A95950DEEC0}"/>
              </a:ext>
            </a:extLst>
          </p:cNvPr>
          <p:cNvPicPr>
            <a:picLocks noChangeAspect="1"/>
          </p:cNvPicPr>
          <p:nvPr/>
        </p:nvPicPr>
        <p:blipFill>
          <a:blip r:embed="rId11"/>
          <a:stretch>
            <a:fillRect/>
          </a:stretch>
        </p:blipFill>
        <p:spPr>
          <a:xfrm>
            <a:off x="2507293" y="5376516"/>
            <a:ext cx="1940560" cy="1248156"/>
          </a:xfrm>
          <a:prstGeom prst="rect">
            <a:avLst/>
          </a:prstGeom>
        </p:spPr>
      </p:pic>
      <p:pic>
        <p:nvPicPr>
          <p:cNvPr id="9" name="Picture 9">
            <a:extLst>
              <a:ext uri="{FF2B5EF4-FFF2-40B4-BE49-F238E27FC236}">
                <a16:creationId xmlns:a16="http://schemas.microsoft.com/office/drawing/2014/main" id="{05C3042A-5BDB-3780-A6D0-E39FF03444BD}"/>
              </a:ext>
            </a:extLst>
          </p:cNvPr>
          <p:cNvPicPr>
            <a:picLocks noChangeAspect="1"/>
          </p:cNvPicPr>
          <p:nvPr/>
        </p:nvPicPr>
        <p:blipFill>
          <a:blip r:embed="rId12"/>
          <a:stretch>
            <a:fillRect/>
          </a:stretch>
        </p:blipFill>
        <p:spPr>
          <a:xfrm>
            <a:off x="7740528" y="5479571"/>
            <a:ext cx="1950720" cy="1219359"/>
          </a:xfrm>
          <a:prstGeom prst="rect">
            <a:avLst/>
          </a:prstGeom>
        </p:spPr>
      </p:pic>
      <p:pic>
        <p:nvPicPr>
          <p:cNvPr id="10" name="Picture 10">
            <a:extLst>
              <a:ext uri="{FF2B5EF4-FFF2-40B4-BE49-F238E27FC236}">
                <a16:creationId xmlns:a16="http://schemas.microsoft.com/office/drawing/2014/main" id="{7723E8B5-669D-7C5C-0F97-11A7E97314B8}"/>
              </a:ext>
            </a:extLst>
          </p:cNvPr>
          <p:cNvPicPr>
            <a:picLocks noChangeAspect="1"/>
          </p:cNvPicPr>
          <p:nvPr/>
        </p:nvPicPr>
        <p:blipFill>
          <a:blip r:embed="rId13"/>
          <a:stretch>
            <a:fillRect/>
          </a:stretch>
        </p:blipFill>
        <p:spPr>
          <a:xfrm>
            <a:off x="5035741" y="5430209"/>
            <a:ext cx="2123440" cy="1189620"/>
          </a:xfrm>
          <a:prstGeom prst="rect">
            <a:avLst/>
          </a:prstGeom>
        </p:spPr>
      </p:pic>
    </p:spTree>
    <p:extLst>
      <p:ext uri="{BB962C8B-B14F-4D97-AF65-F5344CB8AC3E}">
        <p14:creationId xmlns:p14="http://schemas.microsoft.com/office/powerpoint/2010/main" val="2071597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1A41-C123-A3C6-D2A5-7C245C5A7F8B}"/>
              </a:ext>
            </a:extLst>
          </p:cNvPr>
          <p:cNvSpPr>
            <a:spLocks noGrp="1"/>
          </p:cNvSpPr>
          <p:nvPr>
            <p:ph type="title"/>
          </p:nvPr>
        </p:nvSpPr>
        <p:spPr/>
        <p:txBody>
          <a:bodyPr/>
          <a:lstStyle/>
          <a:p>
            <a:r>
              <a:rPr lang="en-US" i="1">
                <a:ea typeface="+mj-lt"/>
                <a:cs typeface="+mj-lt"/>
              </a:rPr>
              <a:t>Requirements</a:t>
            </a:r>
            <a:endParaRPr lang="en-US"/>
          </a:p>
          <a:p>
            <a:endParaRPr lang="en-US"/>
          </a:p>
        </p:txBody>
      </p:sp>
      <p:graphicFrame>
        <p:nvGraphicFramePr>
          <p:cNvPr id="16" name="Content Placeholder 2">
            <a:extLst>
              <a:ext uri="{FF2B5EF4-FFF2-40B4-BE49-F238E27FC236}">
                <a16:creationId xmlns:a16="http://schemas.microsoft.com/office/drawing/2014/main" id="{2286F4BD-FA9A-12DC-6DBE-E37EB0E3CCF2}"/>
              </a:ext>
            </a:extLst>
          </p:cNvPr>
          <p:cNvGraphicFramePr>
            <a:graphicFrameLocks noGrp="1"/>
          </p:cNvGraphicFramePr>
          <p:nvPr>
            <p:ph idx="1"/>
            <p:extLst>
              <p:ext uri="{D42A27DB-BD31-4B8C-83A1-F6EECF244321}">
                <p14:modId xmlns:p14="http://schemas.microsoft.com/office/powerpoint/2010/main" val="1673493839"/>
              </p:ext>
            </p:extLst>
          </p:nvPr>
        </p:nvGraphicFramePr>
        <p:xfrm>
          <a:off x="1122645" y="1942698"/>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a:extLst>
              <a:ext uri="{FF2B5EF4-FFF2-40B4-BE49-F238E27FC236}">
                <a16:creationId xmlns:a16="http://schemas.microsoft.com/office/drawing/2014/main" id="{C80B5F9E-16F1-BA36-8D98-538CAD96AA2E}"/>
              </a:ext>
            </a:extLst>
          </p:cNvPr>
          <p:cNvPicPr>
            <a:picLocks noChangeAspect="1"/>
          </p:cNvPicPr>
          <p:nvPr/>
        </p:nvPicPr>
        <p:blipFill>
          <a:blip r:embed="rId7"/>
          <a:stretch>
            <a:fillRect/>
          </a:stretch>
        </p:blipFill>
        <p:spPr>
          <a:xfrm>
            <a:off x="5340263" y="157619"/>
            <a:ext cx="1688927" cy="1699366"/>
          </a:xfrm>
          <a:prstGeom prst="rect">
            <a:avLst/>
          </a:prstGeom>
        </p:spPr>
      </p:pic>
      <p:pic>
        <p:nvPicPr>
          <p:cNvPr id="5" name="Picture 5">
            <a:extLst>
              <a:ext uri="{FF2B5EF4-FFF2-40B4-BE49-F238E27FC236}">
                <a16:creationId xmlns:a16="http://schemas.microsoft.com/office/drawing/2014/main" id="{1DFFDA94-C7EE-00F9-2457-52A1353EEF56}"/>
              </a:ext>
            </a:extLst>
          </p:cNvPr>
          <p:cNvPicPr>
            <a:picLocks noChangeAspect="1"/>
          </p:cNvPicPr>
          <p:nvPr/>
        </p:nvPicPr>
        <p:blipFill>
          <a:blip r:embed="rId8"/>
          <a:stretch>
            <a:fillRect/>
          </a:stretch>
        </p:blipFill>
        <p:spPr>
          <a:xfrm>
            <a:off x="8137742" y="2130269"/>
            <a:ext cx="2816269" cy="614173"/>
          </a:xfrm>
          <a:prstGeom prst="rect">
            <a:avLst/>
          </a:prstGeom>
        </p:spPr>
      </p:pic>
      <p:pic>
        <p:nvPicPr>
          <p:cNvPr id="6" name="Picture 6">
            <a:extLst>
              <a:ext uri="{FF2B5EF4-FFF2-40B4-BE49-F238E27FC236}">
                <a16:creationId xmlns:a16="http://schemas.microsoft.com/office/drawing/2014/main" id="{A109BAFA-6D2D-3F39-9FE6-A162A2142C08}"/>
              </a:ext>
            </a:extLst>
          </p:cNvPr>
          <p:cNvPicPr>
            <a:picLocks noChangeAspect="1"/>
          </p:cNvPicPr>
          <p:nvPr/>
        </p:nvPicPr>
        <p:blipFill rotWithShape="1">
          <a:blip r:embed="rId9"/>
          <a:srcRect l="6464" t="26000" r="6844" b="37333"/>
          <a:stretch/>
        </p:blipFill>
        <p:spPr>
          <a:xfrm>
            <a:off x="1478072" y="2205729"/>
            <a:ext cx="2472084" cy="606881"/>
          </a:xfrm>
          <a:prstGeom prst="rect">
            <a:avLst/>
          </a:prstGeom>
        </p:spPr>
      </p:pic>
      <p:pic>
        <p:nvPicPr>
          <p:cNvPr id="7" name="Picture 7">
            <a:extLst>
              <a:ext uri="{FF2B5EF4-FFF2-40B4-BE49-F238E27FC236}">
                <a16:creationId xmlns:a16="http://schemas.microsoft.com/office/drawing/2014/main" id="{395300B8-69EE-0AA7-480D-C26EE152428C}"/>
              </a:ext>
            </a:extLst>
          </p:cNvPr>
          <p:cNvPicPr>
            <a:picLocks noChangeAspect="1"/>
          </p:cNvPicPr>
          <p:nvPr/>
        </p:nvPicPr>
        <p:blipFill rotWithShape="1">
          <a:blip r:embed="rId10"/>
          <a:srcRect r="39163" b="-452"/>
          <a:stretch/>
        </p:blipFill>
        <p:spPr>
          <a:xfrm>
            <a:off x="8210811" y="3058738"/>
            <a:ext cx="1835883" cy="1089466"/>
          </a:xfrm>
          <a:prstGeom prst="rect">
            <a:avLst/>
          </a:prstGeom>
        </p:spPr>
      </p:pic>
      <p:pic>
        <p:nvPicPr>
          <p:cNvPr id="8" name="Picture 8">
            <a:extLst>
              <a:ext uri="{FF2B5EF4-FFF2-40B4-BE49-F238E27FC236}">
                <a16:creationId xmlns:a16="http://schemas.microsoft.com/office/drawing/2014/main" id="{78DCE61E-1EB9-50D2-FE69-62EA7FE37AC8}"/>
              </a:ext>
            </a:extLst>
          </p:cNvPr>
          <p:cNvPicPr>
            <a:picLocks noChangeAspect="1"/>
          </p:cNvPicPr>
          <p:nvPr/>
        </p:nvPicPr>
        <p:blipFill>
          <a:blip r:embed="rId11"/>
          <a:stretch>
            <a:fillRect/>
          </a:stretch>
        </p:blipFill>
        <p:spPr>
          <a:xfrm>
            <a:off x="1429995" y="3173422"/>
            <a:ext cx="1208762" cy="1229637"/>
          </a:xfrm>
          <a:prstGeom prst="rect">
            <a:avLst/>
          </a:prstGeom>
        </p:spPr>
      </p:pic>
      <p:pic>
        <p:nvPicPr>
          <p:cNvPr id="9" name="Picture 9">
            <a:extLst>
              <a:ext uri="{FF2B5EF4-FFF2-40B4-BE49-F238E27FC236}">
                <a16:creationId xmlns:a16="http://schemas.microsoft.com/office/drawing/2014/main" id="{0039334B-DFE6-AEB1-DE88-33CA2F87AB16}"/>
              </a:ext>
            </a:extLst>
          </p:cNvPr>
          <p:cNvPicPr>
            <a:picLocks noChangeAspect="1"/>
          </p:cNvPicPr>
          <p:nvPr/>
        </p:nvPicPr>
        <p:blipFill>
          <a:blip r:embed="rId12"/>
          <a:stretch>
            <a:fillRect/>
          </a:stretch>
        </p:blipFill>
        <p:spPr>
          <a:xfrm>
            <a:off x="8298729" y="4398238"/>
            <a:ext cx="1417529" cy="1407092"/>
          </a:xfrm>
          <a:prstGeom prst="rect">
            <a:avLst/>
          </a:prstGeom>
        </p:spPr>
      </p:pic>
      <p:pic>
        <p:nvPicPr>
          <p:cNvPr id="10" name="Picture 10">
            <a:extLst>
              <a:ext uri="{FF2B5EF4-FFF2-40B4-BE49-F238E27FC236}">
                <a16:creationId xmlns:a16="http://schemas.microsoft.com/office/drawing/2014/main" id="{A3A8EC6B-C196-301E-CE68-36532E6D699D}"/>
              </a:ext>
            </a:extLst>
          </p:cNvPr>
          <p:cNvPicPr>
            <a:picLocks noChangeAspect="1"/>
          </p:cNvPicPr>
          <p:nvPr/>
        </p:nvPicPr>
        <p:blipFill>
          <a:blip r:embed="rId13"/>
          <a:stretch>
            <a:fillRect/>
          </a:stretch>
        </p:blipFill>
        <p:spPr>
          <a:xfrm>
            <a:off x="2125250" y="4723873"/>
            <a:ext cx="1041748" cy="1314200"/>
          </a:xfrm>
          <a:prstGeom prst="rect">
            <a:avLst/>
          </a:prstGeom>
        </p:spPr>
      </p:pic>
      <p:pic>
        <p:nvPicPr>
          <p:cNvPr id="92" name="Picture 92">
            <a:extLst>
              <a:ext uri="{FF2B5EF4-FFF2-40B4-BE49-F238E27FC236}">
                <a16:creationId xmlns:a16="http://schemas.microsoft.com/office/drawing/2014/main" id="{E534DFC8-4424-11F4-3033-C3081BAE0456}"/>
              </a:ext>
            </a:extLst>
          </p:cNvPr>
          <p:cNvPicPr>
            <a:picLocks noChangeAspect="1"/>
          </p:cNvPicPr>
          <p:nvPr/>
        </p:nvPicPr>
        <p:blipFill>
          <a:blip r:embed="rId14"/>
          <a:stretch>
            <a:fillRect/>
          </a:stretch>
        </p:blipFill>
        <p:spPr>
          <a:xfrm>
            <a:off x="2781100" y="3123329"/>
            <a:ext cx="898705" cy="1276753"/>
          </a:xfrm>
          <a:prstGeom prst="rect">
            <a:avLst/>
          </a:prstGeom>
        </p:spPr>
      </p:pic>
    </p:spTree>
    <p:extLst>
      <p:ext uri="{BB962C8B-B14F-4D97-AF65-F5344CB8AC3E}">
        <p14:creationId xmlns:p14="http://schemas.microsoft.com/office/powerpoint/2010/main" val="116042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1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5F521-BE9C-022C-478B-C5E5863EF870}"/>
              </a:ext>
            </a:extLst>
          </p:cNvPr>
          <p:cNvSpPr>
            <a:spLocks noGrp="1"/>
          </p:cNvSpPr>
          <p:nvPr>
            <p:ph type="title"/>
          </p:nvPr>
        </p:nvSpPr>
        <p:spPr>
          <a:xfrm>
            <a:off x="1071631" y="4379175"/>
            <a:ext cx="10038009" cy="1154289"/>
          </a:xfrm>
        </p:spPr>
        <p:txBody>
          <a:bodyPr anchor="b">
            <a:normAutofit/>
          </a:bodyPr>
          <a:lstStyle/>
          <a:p>
            <a:pPr algn="ctr"/>
            <a:r>
              <a:rPr lang="en-US" b="1" dirty="0" err="1"/>
              <a:t>Timeplan</a:t>
            </a:r>
            <a:endParaRPr lang="en-US" b="1"/>
          </a:p>
        </p:txBody>
      </p:sp>
      <p:grpSp>
        <p:nvGrpSpPr>
          <p:cNvPr id="62" name="Group 1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54127"/>
            <a:ext cx="867485" cy="115439"/>
            <a:chOff x="8910933" y="1861308"/>
            <a:chExt cx="867485" cy="115439"/>
          </a:xfrm>
        </p:grpSpPr>
        <p:sp>
          <p:nvSpPr>
            <p:cNvPr id="16" name="Rectangle 1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4" name="Diagram 4">
            <a:extLst>
              <a:ext uri="{FF2B5EF4-FFF2-40B4-BE49-F238E27FC236}">
                <a16:creationId xmlns:a16="http://schemas.microsoft.com/office/drawing/2014/main" id="{DB915711-2FCB-60DA-9B7A-D1C4299B8490}"/>
              </a:ext>
            </a:extLst>
          </p:cNvPr>
          <p:cNvGraphicFramePr/>
          <p:nvPr>
            <p:extLst>
              <p:ext uri="{D42A27DB-BD31-4B8C-83A1-F6EECF244321}">
                <p14:modId xmlns:p14="http://schemas.microsoft.com/office/powerpoint/2010/main" val="2111724"/>
              </p:ext>
            </p:extLst>
          </p:nvPr>
        </p:nvGraphicFramePr>
        <p:xfrm>
          <a:off x="734565" y="818581"/>
          <a:ext cx="11127682" cy="3616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120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52">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54">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46B226C-0924-D39D-5C7A-883534CE06A7}"/>
              </a:ext>
            </a:extLst>
          </p:cNvPr>
          <p:cNvPicPr>
            <a:picLocks noChangeAspect="1"/>
          </p:cNvPicPr>
          <p:nvPr/>
        </p:nvPicPr>
        <p:blipFill rotWithShape="1">
          <a:blip r:embed="rId2">
            <a:alphaModFix amt="40000"/>
          </a:blip>
          <a:srcRect r="170"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721FD919-5EC3-A0B4-3B3E-F49D3CBDD935}"/>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b="1">
                <a:solidFill>
                  <a:schemeClr val="tx1"/>
                </a:solidFill>
                <a:ea typeface="+mj-lt"/>
                <a:cs typeface="+mj-lt"/>
              </a:rPr>
              <a:t>Convolutional Neural Network</a:t>
            </a:r>
            <a:endParaRPr lang="en-US">
              <a:solidFill>
                <a:schemeClr val="tx1"/>
              </a:solidFill>
            </a:endParaRPr>
          </a:p>
        </p:txBody>
      </p:sp>
      <p:sp>
        <p:nvSpPr>
          <p:cNvPr id="3" name="Content Placeholder 2">
            <a:extLst>
              <a:ext uri="{FF2B5EF4-FFF2-40B4-BE49-F238E27FC236}">
                <a16:creationId xmlns:a16="http://schemas.microsoft.com/office/drawing/2014/main" id="{087F6DC4-5585-03C1-7AAE-685F33E7F744}"/>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vert="horz" lIns="91440" tIns="45720" rIns="91440" bIns="45720" rtlCol="0">
            <a:normAutofit/>
          </a:bodyPr>
          <a:lstStyle/>
          <a:p>
            <a:pPr marL="285750" indent="-285750" algn="ctr">
              <a:buFont typeface="Arial"/>
              <a:buChar char="•"/>
            </a:pPr>
            <a:r>
              <a:rPr lang="en-US">
                <a:solidFill>
                  <a:schemeClr val="tx1"/>
                </a:solidFill>
                <a:ea typeface="+mn-lt"/>
                <a:cs typeface="+mn-lt"/>
              </a:rPr>
              <a:t>A Convolutional Neural Network (ConvNet/CNN) is a Deep Learning algorithm which can take an input image, assign importance to various aspects/objects in the image and be able to differentiate one from the other. </a:t>
            </a:r>
            <a:endParaRPr lang="en-US">
              <a:solidFill>
                <a:schemeClr val="tx1"/>
              </a:solidFill>
            </a:endParaRPr>
          </a:p>
          <a:p>
            <a:pPr algn="ctr"/>
            <a:endParaRPr lang="en-US">
              <a:solidFill>
                <a:schemeClr val="tx1"/>
              </a:solidFill>
            </a:endParaRPr>
          </a:p>
          <a:p>
            <a:pPr marL="285750" indent="-285750" algn="ctr">
              <a:buFont typeface="Arial"/>
              <a:buChar char="•"/>
            </a:pPr>
            <a:endParaRPr lang="en-US">
              <a:solidFill>
                <a:schemeClr val="tx1"/>
              </a:solidFill>
            </a:endParaRPr>
          </a:p>
        </p:txBody>
      </p:sp>
      <p:grpSp>
        <p:nvGrpSpPr>
          <p:cNvPr id="170" name="Group 156">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58" name="Rectangle 157">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9" name="Straight Connector 158">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06681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DB500-94D2-6977-56BA-3F09CC7AF541}"/>
              </a:ext>
            </a:extLst>
          </p:cNvPr>
          <p:cNvSpPr>
            <a:spLocks noGrp="1"/>
          </p:cNvSpPr>
          <p:nvPr>
            <p:ph type="title"/>
          </p:nvPr>
        </p:nvSpPr>
        <p:spPr>
          <a:xfrm>
            <a:off x="6849264" y="733100"/>
            <a:ext cx="4618836" cy="1275669"/>
          </a:xfrm>
        </p:spPr>
        <p:txBody>
          <a:bodyPr anchor="b">
            <a:normAutofit/>
          </a:bodyPr>
          <a:lstStyle/>
          <a:p>
            <a:pPr algn="ctr"/>
            <a:r>
              <a:rPr lang="en-US" b="1" dirty="0"/>
              <a:t>Why CNN?</a:t>
            </a:r>
            <a:endParaRPr lang="en-US" b="1"/>
          </a:p>
        </p:txBody>
      </p:sp>
      <p:sp>
        <p:nvSpPr>
          <p:cNvPr id="3" name="Content Placeholder 2">
            <a:extLst>
              <a:ext uri="{FF2B5EF4-FFF2-40B4-BE49-F238E27FC236}">
                <a16:creationId xmlns:a16="http://schemas.microsoft.com/office/drawing/2014/main" id="{2B9E7365-8E4B-55E8-5926-6F5EB4FD8B1D}"/>
              </a:ext>
            </a:extLst>
          </p:cNvPr>
          <p:cNvSpPr>
            <a:spLocks noGrp="1"/>
          </p:cNvSpPr>
          <p:nvPr>
            <p:ph idx="1"/>
          </p:nvPr>
        </p:nvSpPr>
        <p:spPr>
          <a:xfrm>
            <a:off x="7182615" y="2216151"/>
            <a:ext cx="3943575" cy="3390900"/>
          </a:xfrm>
        </p:spPr>
        <p:txBody>
          <a:bodyPr vert="horz" lIns="91440" tIns="45720" rIns="91440" bIns="45720" rtlCol="0" anchor="t">
            <a:normAutofit/>
          </a:bodyPr>
          <a:lstStyle/>
          <a:p>
            <a:pPr marL="285750" indent="-285750" algn="ctr">
              <a:buFont typeface="Arial,Sans-Serif"/>
              <a:buChar char="•"/>
            </a:pPr>
            <a:r>
              <a:rPr lang="en-US">
                <a:ea typeface="+mn-lt"/>
                <a:cs typeface="+mn-lt"/>
              </a:rPr>
              <a:t>Less pre-processing is required</a:t>
            </a:r>
          </a:p>
          <a:p>
            <a:pPr marL="285750" indent="-285750" algn="ctr">
              <a:buFont typeface="Arial,Sans-Serif"/>
              <a:buChar char="•"/>
            </a:pPr>
            <a:r>
              <a:rPr lang="en-US">
                <a:ea typeface="+mn-lt"/>
                <a:cs typeface="+mn-lt"/>
              </a:rPr>
              <a:t>Successfully captures Spatial and Temporal dependencies</a:t>
            </a:r>
          </a:p>
          <a:p>
            <a:pPr marL="285750" indent="-285750" algn="ctr">
              <a:buFont typeface="Arial,Sans-Serif"/>
              <a:buChar char="•"/>
            </a:pPr>
            <a:r>
              <a:rPr lang="en-US">
                <a:ea typeface="+mn-lt"/>
                <a:cs typeface="+mn-lt"/>
              </a:rPr>
              <a:t>Reduces images without losing features</a:t>
            </a:r>
            <a:endParaRPr lang="en-US"/>
          </a:p>
        </p:txBody>
      </p:sp>
      <p:pic>
        <p:nvPicPr>
          <p:cNvPr id="25" name="Picture 25">
            <a:extLst>
              <a:ext uri="{FF2B5EF4-FFF2-40B4-BE49-F238E27FC236}">
                <a16:creationId xmlns:a16="http://schemas.microsoft.com/office/drawing/2014/main" id="{0AF4C6A2-8C3D-0703-A428-9D481D8DC93B}"/>
              </a:ext>
            </a:extLst>
          </p:cNvPr>
          <p:cNvPicPr>
            <a:picLocks noChangeAspect="1"/>
          </p:cNvPicPr>
          <p:nvPr/>
        </p:nvPicPr>
        <p:blipFill rotWithShape="1">
          <a:blip r:embed="rId2">
            <a:alphaModFix/>
          </a:blip>
          <a:srcRect l="12347" r="12319"/>
          <a:stretch/>
        </p:blipFill>
        <p:spPr>
          <a:xfrm>
            <a:off x="1682" y="10"/>
            <a:ext cx="6096000" cy="6857990"/>
          </a:xfrm>
          <a:prstGeom prst="rect">
            <a:avLst/>
          </a:prstGeom>
        </p:spPr>
      </p:pic>
      <p:grpSp>
        <p:nvGrpSpPr>
          <p:cNvPr id="79" name="Group 78">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80" name="Rectangle 79">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81" name="Straight Connector 80">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040764"/>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1188</Words>
  <Application>Microsoft Office PowerPoint</Application>
  <PresentationFormat>Widescreen</PresentationFormat>
  <Paragraphs>107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Arial,Sans-Serif</vt:lpstr>
      <vt:lpstr>Bembo</vt:lpstr>
      <vt:lpstr>Times New Roman</vt:lpstr>
      <vt:lpstr>AdornVTI</vt:lpstr>
      <vt:lpstr>Health Roof </vt:lpstr>
      <vt:lpstr>Guided By-  Prof. D.Sumathi Mam </vt:lpstr>
      <vt:lpstr>Motivation </vt:lpstr>
      <vt:lpstr>Objective</vt:lpstr>
      <vt:lpstr>7 Disease Detections: </vt:lpstr>
      <vt:lpstr>Requirements </vt:lpstr>
      <vt:lpstr>Timeplan</vt:lpstr>
      <vt:lpstr>Convolutional Neural Network</vt:lpstr>
      <vt:lpstr>Why CNN?</vt:lpstr>
      <vt:lpstr>Methods used</vt:lpstr>
      <vt:lpstr>PowerPoint Presentation</vt:lpstr>
      <vt:lpstr>Covid-19 Detection </vt:lpstr>
      <vt:lpstr>PowerPoint Presentation</vt:lpstr>
      <vt:lpstr>Brain Tumour Detection </vt:lpstr>
      <vt:lpstr>PowerPoint Presentation</vt:lpstr>
      <vt:lpstr>Breast Cancer Detection </vt:lpstr>
      <vt:lpstr>PowerPoint Presentation</vt:lpstr>
      <vt:lpstr>Alzheimer Detection  </vt:lpstr>
      <vt:lpstr>PowerPoint Presentation</vt:lpstr>
      <vt:lpstr>Diabetes Detection </vt:lpstr>
      <vt:lpstr>PowerPoint Presentation</vt:lpstr>
      <vt:lpstr>Pneumonia Detection </vt:lpstr>
      <vt:lpstr>PowerPoint Presentation</vt:lpstr>
      <vt:lpstr>Heart Disease Detection  </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PRASANNA SRIKANTAM</cp:lastModifiedBy>
  <cp:revision>701</cp:revision>
  <dcterms:created xsi:type="dcterms:W3CDTF">2022-10-25T09:31:34Z</dcterms:created>
  <dcterms:modified xsi:type="dcterms:W3CDTF">2022-12-22T09:08:29Z</dcterms:modified>
</cp:coreProperties>
</file>